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17.xml" ContentType="application/vnd.openxmlformats-officedocument.presentationml.tags+xml"/>
  <Override PartName="/ppt/notesSlides/notesSlide1.xml" ContentType="application/vnd.openxmlformats-officedocument.presentationml.notesSlide+xml"/>
  <Override PartName="/ppt/tags/tag18.xml" ContentType="application/vnd.openxmlformats-officedocument.presentationml.tags+xml"/>
  <Override PartName="/ppt/notesSlides/notesSlide2.xml" ContentType="application/vnd.openxmlformats-officedocument.presentationml.notesSlide+xml"/>
  <Override PartName="/ppt/tags/tag19.xml" ContentType="application/vnd.openxmlformats-officedocument.presentationml.tags+xml"/>
  <Override PartName="/ppt/notesSlides/notesSlide3.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2.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23.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24.xml" ContentType="application/vnd.openxmlformats-officedocument.presentationml.tags+xml"/>
  <Override PartName="/ppt/notesSlides/notesSlide4.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33.xml" ContentType="application/vnd.openxmlformats-officedocument.presentationml.tags+xml"/>
  <Override PartName="/ppt/tags/tag34.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35.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36.xml" ContentType="application/vnd.openxmlformats-officedocument.presentationml.tags+xml"/>
  <Override PartName="/ppt/notesSlides/notesSlide6.xml" ContentType="application/vnd.openxmlformats-officedocument.presentationml.notesSlide+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notesSlides/notesSlide8.xml" ContentType="application/vnd.openxmlformats-officedocument.presentationml.notesSlide+xml"/>
  <Override PartName="/ppt/tags/tag39.xml" ContentType="application/vnd.openxmlformats-officedocument.presentationml.tags+xml"/>
  <Override PartName="/ppt/notesSlides/notesSlide9.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42.xml" ContentType="application/vnd.openxmlformats-officedocument.presentationml.tags+xml"/>
  <Override PartName="/ppt/notesSlides/notesSlide10.xml" ContentType="application/vnd.openxmlformats-officedocument.presentationml.notesSlide+xml"/>
  <Override PartName="/ppt/tags/tag43.xml" ContentType="application/vnd.openxmlformats-officedocument.presentationml.tags+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44.xml" ContentType="application/vnd.openxmlformats-officedocument.presentationml.tags+xml"/>
  <Override PartName="/ppt/notesSlides/notesSlide12.xml" ContentType="application/vnd.openxmlformats-officedocument.presentationml.notesSlide+xml"/>
  <Override PartName="/ppt/tags/tag45.xml" ContentType="application/vnd.openxmlformats-officedocument.presentationml.tags+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46.xml" ContentType="application/vnd.openxmlformats-officedocument.presentationml.tags+xml"/>
  <Override PartName="/ppt/notesSlides/notesSlide14.xml" ContentType="application/vnd.openxmlformats-officedocument.presentationml.notesSlide+xml"/>
  <Override PartName="/ppt/tags/tag47.xml" ContentType="application/vnd.openxmlformats-officedocument.presentationml.tags+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48.xml" ContentType="application/vnd.openxmlformats-officedocument.presentationml.tags+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ags/tag49.xml" ContentType="application/vnd.openxmlformats-officedocument.presentationml.tags+xml"/>
  <Override PartName="/ppt/notesSlides/notesSlide1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tags/tag50.xml" ContentType="application/vnd.openxmlformats-officedocument.presentationml.tags+xml"/>
  <Override PartName="/ppt/tags/tag51.xml" ContentType="application/vnd.openxmlformats-officedocument.presentationml.tags+xml"/>
  <Override PartName="/ppt/notesSlides/notesSlide16.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ags/tag54.xml" ContentType="application/vnd.openxmlformats-officedocument.presentationml.tags+xml"/>
  <Override PartName="/ppt/notesSlides/notesSlide17.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tags/tag55.xml" ContentType="application/vnd.openxmlformats-officedocument.presentationml.tags+xml"/>
  <Override PartName="/ppt/notesSlides/notesSlide18.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 id="2147483665" r:id="rId2"/>
  </p:sldMasterIdLst>
  <p:notesMasterIdLst>
    <p:notesMasterId r:id="rId42"/>
  </p:notesMasterIdLst>
  <p:handoutMasterIdLst>
    <p:handoutMasterId r:id="rId43"/>
  </p:handoutMasterIdLst>
  <p:sldIdLst>
    <p:sldId id="256" r:id="rId3"/>
    <p:sldId id="257" r:id="rId4"/>
    <p:sldId id="262" r:id="rId5"/>
    <p:sldId id="263" r:id="rId6"/>
    <p:sldId id="269" r:id="rId7"/>
    <p:sldId id="270" r:id="rId8"/>
    <p:sldId id="271" r:id="rId9"/>
    <p:sldId id="277" r:id="rId10"/>
    <p:sldId id="302" r:id="rId11"/>
    <p:sldId id="261" r:id="rId12"/>
    <p:sldId id="278" r:id="rId13"/>
    <p:sldId id="289" r:id="rId14"/>
    <p:sldId id="279" r:id="rId15"/>
    <p:sldId id="323" r:id="rId16"/>
    <p:sldId id="322" r:id="rId17"/>
    <p:sldId id="290" r:id="rId18"/>
    <p:sldId id="291" r:id="rId19"/>
    <p:sldId id="264" r:id="rId20"/>
    <p:sldId id="260" r:id="rId21"/>
    <p:sldId id="293" r:id="rId22"/>
    <p:sldId id="329" r:id="rId23"/>
    <p:sldId id="294" r:id="rId24"/>
    <p:sldId id="295" r:id="rId25"/>
    <p:sldId id="266" r:id="rId26"/>
    <p:sldId id="267" r:id="rId27"/>
    <p:sldId id="297" r:id="rId28"/>
    <p:sldId id="296" r:id="rId29"/>
    <p:sldId id="276" r:id="rId30"/>
    <p:sldId id="292" r:id="rId31"/>
    <p:sldId id="304" r:id="rId32"/>
    <p:sldId id="272" r:id="rId33"/>
    <p:sldId id="300" r:id="rId34"/>
    <p:sldId id="298" r:id="rId35"/>
    <p:sldId id="324" r:id="rId36"/>
    <p:sldId id="325" r:id="rId37"/>
    <p:sldId id="327" r:id="rId38"/>
    <p:sldId id="273" r:id="rId39"/>
    <p:sldId id="274" r:id="rId40"/>
    <p:sldId id="275" r:id="rId41"/>
  </p:sldIdLst>
  <p:sldSz cx="9144000" cy="6858000" type="screen4x3"/>
  <p:notesSz cx="7010400" cy="9296400"/>
  <p:custDataLst>
    <p:tags r:id="rId44"/>
  </p:custDataLst>
  <p:defaultTextStyle>
    <a:defPPr>
      <a:defRPr lang="en-US"/>
    </a:defPPr>
    <a:lvl1pPr algn="ctr" rtl="0" fontAlgn="base">
      <a:spcBef>
        <a:spcPct val="0"/>
      </a:spcBef>
      <a:spcAft>
        <a:spcPct val="0"/>
      </a:spcAft>
      <a:defRPr sz="4400" b="1" kern="1200">
        <a:solidFill>
          <a:schemeClr val="bg1"/>
        </a:solidFill>
        <a:latin typeface="Arial" pitchFamily="34" charset="0"/>
        <a:ea typeface="+mn-ea"/>
        <a:cs typeface="Arial" pitchFamily="34" charset="0"/>
      </a:defRPr>
    </a:lvl1pPr>
    <a:lvl2pPr marL="457200" algn="ctr" rtl="0" fontAlgn="base">
      <a:spcBef>
        <a:spcPct val="0"/>
      </a:spcBef>
      <a:spcAft>
        <a:spcPct val="0"/>
      </a:spcAft>
      <a:defRPr sz="4400" b="1" kern="1200">
        <a:solidFill>
          <a:schemeClr val="bg1"/>
        </a:solidFill>
        <a:latin typeface="Arial" pitchFamily="34" charset="0"/>
        <a:ea typeface="+mn-ea"/>
        <a:cs typeface="Arial" pitchFamily="34" charset="0"/>
      </a:defRPr>
    </a:lvl2pPr>
    <a:lvl3pPr marL="914400" algn="ctr" rtl="0" fontAlgn="base">
      <a:spcBef>
        <a:spcPct val="0"/>
      </a:spcBef>
      <a:spcAft>
        <a:spcPct val="0"/>
      </a:spcAft>
      <a:defRPr sz="4400" b="1" kern="1200">
        <a:solidFill>
          <a:schemeClr val="bg1"/>
        </a:solidFill>
        <a:latin typeface="Arial" pitchFamily="34" charset="0"/>
        <a:ea typeface="+mn-ea"/>
        <a:cs typeface="Arial" pitchFamily="34" charset="0"/>
      </a:defRPr>
    </a:lvl3pPr>
    <a:lvl4pPr marL="1371600" algn="ctr" rtl="0" fontAlgn="base">
      <a:spcBef>
        <a:spcPct val="0"/>
      </a:spcBef>
      <a:spcAft>
        <a:spcPct val="0"/>
      </a:spcAft>
      <a:defRPr sz="4400" b="1" kern="1200">
        <a:solidFill>
          <a:schemeClr val="bg1"/>
        </a:solidFill>
        <a:latin typeface="Arial" pitchFamily="34" charset="0"/>
        <a:ea typeface="+mn-ea"/>
        <a:cs typeface="Arial" pitchFamily="34" charset="0"/>
      </a:defRPr>
    </a:lvl4pPr>
    <a:lvl5pPr marL="1828800" algn="ctr" rtl="0" fontAlgn="base">
      <a:spcBef>
        <a:spcPct val="0"/>
      </a:spcBef>
      <a:spcAft>
        <a:spcPct val="0"/>
      </a:spcAft>
      <a:defRPr sz="4400" b="1" kern="1200">
        <a:solidFill>
          <a:schemeClr val="bg1"/>
        </a:solidFill>
        <a:latin typeface="Arial" pitchFamily="34" charset="0"/>
        <a:ea typeface="+mn-ea"/>
        <a:cs typeface="Arial" pitchFamily="34" charset="0"/>
      </a:defRPr>
    </a:lvl5pPr>
    <a:lvl6pPr marL="2286000" algn="l" defTabSz="914400" rtl="0" eaLnBrk="1" latinLnBrk="0" hangingPunct="1">
      <a:defRPr sz="4400" b="1" kern="1200">
        <a:solidFill>
          <a:schemeClr val="bg1"/>
        </a:solidFill>
        <a:latin typeface="Arial" pitchFamily="34" charset="0"/>
        <a:ea typeface="+mn-ea"/>
        <a:cs typeface="Arial" pitchFamily="34" charset="0"/>
      </a:defRPr>
    </a:lvl6pPr>
    <a:lvl7pPr marL="2743200" algn="l" defTabSz="914400" rtl="0" eaLnBrk="1" latinLnBrk="0" hangingPunct="1">
      <a:defRPr sz="4400" b="1" kern="1200">
        <a:solidFill>
          <a:schemeClr val="bg1"/>
        </a:solidFill>
        <a:latin typeface="Arial" pitchFamily="34" charset="0"/>
        <a:ea typeface="+mn-ea"/>
        <a:cs typeface="Arial" pitchFamily="34" charset="0"/>
      </a:defRPr>
    </a:lvl7pPr>
    <a:lvl8pPr marL="3200400" algn="l" defTabSz="914400" rtl="0" eaLnBrk="1" latinLnBrk="0" hangingPunct="1">
      <a:defRPr sz="4400" b="1" kern="1200">
        <a:solidFill>
          <a:schemeClr val="bg1"/>
        </a:solidFill>
        <a:latin typeface="Arial" pitchFamily="34" charset="0"/>
        <a:ea typeface="+mn-ea"/>
        <a:cs typeface="Arial" pitchFamily="34" charset="0"/>
      </a:defRPr>
    </a:lvl8pPr>
    <a:lvl9pPr marL="3657600" algn="l" defTabSz="914400" rtl="0" eaLnBrk="1" latinLnBrk="0" hangingPunct="1">
      <a:defRPr sz="4400" b="1" kern="1200">
        <a:solidFill>
          <a:schemeClr val="bg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 Yohe" initials="TY" lastIdx="2" clrIdx="0">
    <p:extLst>
      <p:ext uri="{19B8F6BF-5375-455C-9EA6-DF929625EA0E}">
        <p15:presenceInfo xmlns:p15="http://schemas.microsoft.com/office/powerpoint/2012/main" userId="66f557956fd2163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ACF"/>
    <a:srgbClr val="99FF33"/>
    <a:srgbClr val="FFFF00"/>
    <a:srgbClr val="FF1D00"/>
    <a:srgbClr val="0091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80025" autoAdjust="0"/>
  </p:normalViewPr>
  <p:slideViewPr>
    <p:cSldViewPr>
      <p:cViewPr varScale="1">
        <p:scale>
          <a:sx n="77" d="100"/>
          <a:sy n="77" d="100"/>
        </p:scale>
        <p:origin x="1549" y="4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9-09T16:17:16.813" idx="2">
    <p:pos x="10" y="10"/>
    <p:text/>
    <p:extLst>
      <p:ext uri="{C676402C-5697-4E1C-873F-D02D1690AC5C}">
        <p15:threadingInfo xmlns:p15="http://schemas.microsoft.com/office/powerpoint/2012/main" timeZoneBias="3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34FE99-EA3C-483F-BA53-36B7BAE073C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43C0A10-84D9-48A9-AC0F-158FB3C7CAF5}">
      <dgm:prSet/>
      <dgm:spPr/>
      <dgm:t>
        <a:bodyPr/>
        <a:lstStyle/>
        <a:p>
          <a:r>
            <a:rPr lang="en-US" dirty="0"/>
            <a:t>Identify categories within its Certification scope </a:t>
          </a:r>
        </a:p>
      </dgm:t>
    </dgm:pt>
    <dgm:pt modelId="{FF6D0770-3D5B-4EBE-972E-782049225153}" type="parTrans" cxnId="{62401FF6-3504-4316-9F50-CB37C273C196}">
      <dgm:prSet/>
      <dgm:spPr/>
      <dgm:t>
        <a:bodyPr/>
        <a:lstStyle/>
        <a:p>
          <a:endParaRPr lang="en-US"/>
        </a:p>
      </dgm:t>
    </dgm:pt>
    <dgm:pt modelId="{91C516A5-F82C-4962-A5BF-0A7B44B14FD1}" type="sibTrans" cxnId="{62401FF6-3504-4316-9F50-CB37C273C196}">
      <dgm:prSet/>
      <dgm:spPr/>
      <dgm:t>
        <a:bodyPr/>
        <a:lstStyle/>
        <a:p>
          <a:endParaRPr lang="en-US"/>
        </a:p>
      </dgm:t>
    </dgm:pt>
    <dgm:pt modelId="{3F96D212-BDE3-446D-8FBE-23C07634427D}">
      <dgm:prSet/>
      <dgm:spPr/>
      <dgm:t>
        <a:bodyPr/>
        <a:lstStyle/>
        <a:p>
          <a:r>
            <a:rPr lang="en-US"/>
            <a:t>Maintain those selections as its business changes</a:t>
          </a:r>
        </a:p>
      </dgm:t>
    </dgm:pt>
    <dgm:pt modelId="{C7D3A350-A270-4723-8DCC-F9851771C2B0}" type="parTrans" cxnId="{9BC1F0E2-2C23-4ED4-B5B0-7AB4300B0845}">
      <dgm:prSet/>
      <dgm:spPr/>
      <dgm:t>
        <a:bodyPr/>
        <a:lstStyle/>
        <a:p>
          <a:endParaRPr lang="en-US"/>
        </a:p>
      </dgm:t>
    </dgm:pt>
    <dgm:pt modelId="{9FC54EC7-89D9-480E-8E91-FC53A1181C2F}" type="sibTrans" cxnId="{9BC1F0E2-2C23-4ED4-B5B0-7AB4300B0845}">
      <dgm:prSet/>
      <dgm:spPr/>
      <dgm:t>
        <a:bodyPr/>
        <a:lstStyle/>
        <a:p>
          <a:endParaRPr lang="en-US"/>
        </a:p>
      </dgm:t>
    </dgm:pt>
    <dgm:pt modelId="{669AB83F-C4DE-4AAD-B78C-2D85F01DCAC9}" type="pres">
      <dgm:prSet presAssocID="{1D34FE99-EA3C-483F-BA53-36B7BAE073C0}" presName="linear" presStyleCnt="0">
        <dgm:presLayoutVars>
          <dgm:animLvl val="lvl"/>
          <dgm:resizeHandles val="exact"/>
        </dgm:presLayoutVars>
      </dgm:prSet>
      <dgm:spPr/>
    </dgm:pt>
    <dgm:pt modelId="{ADCC6F21-8EFD-4D03-A61D-44CCB49F55C9}" type="pres">
      <dgm:prSet presAssocID="{543C0A10-84D9-48A9-AC0F-158FB3C7CAF5}" presName="parentText" presStyleLbl="node1" presStyleIdx="0" presStyleCnt="2">
        <dgm:presLayoutVars>
          <dgm:chMax val="0"/>
          <dgm:bulletEnabled val="1"/>
        </dgm:presLayoutVars>
      </dgm:prSet>
      <dgm:spPr/>
    </dgm:pt>
    <dgm:pt modelId="{CAFC43AA-29D4-44E6-903D-253DE1C9E6FE}" type="pres">
      <dgm:prSet presAssocID="{91C516A5-F82C-4962-A5BF-0A7B44B14FD1}" presName="spacer" presStyleCnt="0"/>
      <dgm:spPr/>
    </dgm:pt>
    <dgm:pt modelId="{F385D5FB-58EB-45DE-A867-419902612105}" type="pres">
      <dgm:prSet presAssocID="{3F96D212-BDE3-446D-8FBE-23C07634427D}" presName="parentText" presStyleLbl="node1" presStyleIdx="1" presStyleCnt="2">
        <dgm:presLayoutVars>
          <dgm:chMax val="0"/>
          <dgm:bulletEnabled val="1"/>
        </dgm:presLayoutVars>
      </dgm:prSet>
      <dgm:spPr/>
    </dgm:pt>
  </dgm:ptLst>
  <dgm:cxnLst>
    <dgm:cxn modelId="{22776CAF-27DF-492C-81E2-229B53552DB1}" type="presOf" srcId="{543C0A10-84D9-48A9-AC0F-158FB3C7CAF5}" destId="{ADCC6F21-8EFD-4D03-A61D-44CCB49F55C9}" srcOrd="0" destOrd="0" presId="urn:microsoft.com/office/officeart/2005/8/layout/vList2"/>
    <dgm:cxn modelId="{9BC1F0E2-2C23-4ED4-B5B0-7AB4300B0845}" srcId="{1D34FE99-EA3C-483F-BA53-36B7BAE073C0}" destId="{3F96D212-BDE3-446D-8FBE-23C07634427D}" srcOrd="1" destOrd="0" parTransId="{C7D3A350-A270-4723-8DCC-F9851771C2B0}" sibTransId="{9FC54EC7-89D9-480E-8E91-FC53A1181C2F}"/>
    <dgm:cxn modelId="{50B18CE4-2661-4BD5-B3B8-9B61358F4C99}" type="presOf" srcId="{1D34FE99-EA3C-483F-BA53-36B7BAE073C0}" destId="{669AB83F-C4DE-4AAD-B78C-2D85F01DCAC9}" srcOrd="0" destOrd="0" presId="urn:microsoft.com/office/officeart/2005/8/layout/vList2"/>
    <dgm:cxn modelId="{62401FF6-3504-4316-9F50-CB37C273C196}" srcId="{1D34FE99-EA3C-483F-BA53-36B7BAE073C0}" destId="{543C0A10-84D9-48A9-AC0F-158FB3C7CAF5}" srcOrd="0" destOrd="0" parTransId="{FF6D0770-3D5B-4EBE-972E-782049225153}" sibTransId="{91C516A5-F82C-4962-A5BF-0A7B44B14FD1}"/>
    <dgm:cxn modelId="{6458C2FE-1955-493C-9BE3-582D9C61E6BF}" type="presOf" srcId="{3F96D212-BDE3-446D-8FBE-23C07634427D}" destId="{F385D5FB-58EB-45DE-A867-419902612105}" srcOrd="0" destOrd="0" presId="urn:microsoft.com/office/officeart/2005/8/layout/vList2"/>
    <dgm:cxn modelId="{0EAA58C3-BA92-44BD-AC1A-92E0A6D809E3}" type="presParOf" srcId="{669AB83F-C4DE-4AAD-B78C-2D85F01DCAC9}" destId="{ADCC6F21-8EFD-4D03-A61D-44CCB49F55C9}" srcOrd="0" destOrd="0" presId="urn:microsoft.com/office/officeart/2005/8/layout/vList2"/>
    <dgm:cxn modelId="{31A98306-75F6-456D-9B83-7BA51AE6B705}" type="presParOf" srcId="{669AB83F-C4DE-4AAD-B78C-2D85F01DCAC9}" destId="{CAFC43AA-29D4-44E6-903D-253DE1C9E6FE}" srcOrd="1" destOrd="0" presId="urn:microsoft.com/office/officeart/2005/8/layout/vList2"/>
    <dgm:cxn modelId="{14CCE07D-7ADD-4020-8123-F10EF0203BFE}" type="presParOf" srcId="{669AB83F-C4DE-4AAD-B78C-2D85F01DCAC9}" destId="{F385D5FB-58EB-45DE-A867-419902612105}"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97C76CE-0087-46E9-916B-FF7B0B55B1C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1CBBF2A-6F26-4F1E-9982-C5DF1196C508}">
      <dgm:prSet/>
      <dgm:spPr/>
      <dgm:t>
        <a:bodyPr/>
        <a:lstStyle/>
        <a:p>
          <a:r>
            <a:rPr lang="en-US"/>
            <a:t>The definitions of categories in Table A-1 shall be used by organizations in categorizing their products.	</a:t>
          </a:r>
        </a:p>
      </dgm:t>
    </dgm:pt>
    <dgm:pt modelId="{FE49F5DF-9F01-42DA-A89B-6218CFAF8822}" type="parTrans" cxnId="{24D5D851-B9A7-446A-8D9A-E3E9BA5A726C}">
      <dgm:prSet/>
      <dgm:spPr/>
      <dgm:t>
        <a:bodyPr/>
        <a:lstStyle/>
        <a:p>
          <a:endParaRPr lang="en-US"/>
        </a:p>
      </dgm:t>
    </dgm:pt>
    <dgm:pt modelId="{BE7368C2-6CEA-4E65-B961-853FC7FD25F1}" type="sibTrans" cxnId="{24D5D851-B9A7-446A-8D9A-E3E9BA5A726C}">
      <dgm:prSet/>
      <dgm:spPr/>
      <dgm:t>
        <a:bodyPr/>
        <a:lstStyle/>
        <a:p>
          <a:endParaRPr lang="en-US"/>
        </a:p>
      </dgm:t>
    </dgm:pt>
    <dgm:pt modelId="{014D5760-A5FF-4AD5-9621-28A9C0FF78B5}">
      <dgm:prSet/>
      <dgm:spPr/>
      <dgm:t>
        <a:bodyPr/>
        <a:lstStyle/>
        <a:p>
          <a:r>
            <a:rPr lang="en-US"/>
            <a:t>An organization shall not classify a product or service in multiple categories. Therefore, any product or service from an organization must be classified in exactly one product or service category.</a:t>
          </a:r>
        </a:p>
      </dgm:t>
    </dgm:pt>
    <dgm:pt modelId="{03E43842-8B59-46FF-ACA3-49670AD3B1CD}" type="parTrans" cxnId="{38989716-27AC-4630-9699-3B347B57DD60}">
      <dgm:prSet/>
      <dgm:spPr/>
      <dgm:t>
        <a:bodyPr/>
        <a:lstStyle/>
        <a:p>
          <a:endParaRPr lang="en-US"/>
        </a:p>
      </dgm:t>
    </dgm:pt>
    <dgm:pt modelId="{3B7B261E-C999-4CC0-8D88-1EAE1E47F33A}" type="sibTrans" cxnId="{38989716-27AC-4630-9699-3B347B57DD60}">
      <dgm:prSet/>
      <dgm:spPr/>
      <dgm:t>
        <a:bodyPr/>
        <a:lstStyle/>
        <a:p>
          <a:endParaRPr lang="en-US"/>
        </a:p>
      </dgm:t>
    </dgm:pt>
    <dgm:pt modelId="{7BEE410F-D1BC-4E59-AC8E-7812DB7F1757}">
      <dgm:prSet/>
      <dgm:spPr/>
      <dgm:t>
        <a:bodyPr/>
        <a:lstStyle/>
        <a:p>
          <a:r>
            <a:rPr lang="en-US"/>
            <a:t>All new category selections must be approved by TIA QuEST Forum before the category can be added to the organization’s TL 9000 Certification public profile.  </a:t>
          </a:r>
        </a:p>
      </dgm:t>
    </dgm:pt>
    <dgm:pt modelId="{A8C6F425-3213-46FD-AB35-916B78CCBE1F}" type="parTrans" cxnId="{C4CE1BE9-C97A-41AF-9195-4E2CD272F934}">
      <dgm:prSet/>
      <dgm:spPr/>
      <dgm:t>
        <a:bodyPr/>
        <a:lstStyle/>
        <a:p>
          <a:endParaRPr lang="en-US"/>
        </a:p>
      </dgm:t>
    </dgm:pt>
    <dgm:pt modelId="{6F6BD62E-CFBB-4003-A128-4C14C75CFA79}" type="sibTrans" cxnId="{C4CE1BE9-C97A-41AF-9195-4E2CD272F934}">
      <dgm:prSet/>
      <dgm:spPr/>
      <dgm:t>
        <a:bodyPr/>
        <a:lstStyle/>
        <a:p>
          <a:endParaRPr lang="en-US"/>
        </a:p>
      </dgm:t>
    </dgm:pt>
    <dgm:pt modelId="{31AB04C0-0830-4E8C-8675-9F7CD23EFFAB}" type="pres">
      <dgm:prSet presAssocID="{D97C76CE-0087-46E9-916B-FF7B0B55B1C4}" presName="linear" presStyleCnt="0">
        <dgm:presLayoutVars>
          <dgm:animLvl val="lvl"/>
          <dgm:resizeHandles val="exact"/>
        </dgm:presLayoutVars>
      </dgm:prSet>
      <dgm:spPr/>
    </dgm:pt>
    <dgm:pt modelId="{20D5EAFC-0A3E-4D7A-BED0-E6656E34B5CA}" type="pres">
      <dgm:prSet presAssocID="{11CBBF2A-6F26-4F1E-9982-C5DF1196C508}" presName="parentText" presStyleLbl="node1" presStyleIdx="0" presStyleCnt="3">
        <dgm:presLayoutVars>
          <dgm:chMax val="0"/>
          <dgm:bulletEnabled val="1"/>
        </dgm:presLayoutVars>
      </dgm:prSet>
      <dgm:spPr/>
    </dgm:pt>
    <dgm:pt modelId="{8C5620E3-083E-4AFE-9CEE-9A05479016A1}" type="pres">
      <dgm:prSet presAssocID="{BE7368C2-6CEA-4E65-B961-853FC7FD25F1}" presName="spacer" presStyleCnt="0"/>
      <dgm:spPr/>
    </dgm:pt>
    <dgm:pt modelId="{45A29159-1A4B-4873-BCE6-DD18D8E5CB2B}" type="pres">
      <dgm:prSet presAssocID="{014D5760-A5FF-4AD5-9621-28A9C0FF78B5}" presName="parentText" presStyleLbl="node1" presStyleIdx="1" presStyleCnt="3">
        <dgm:presLayoutVars>
          <dgm:chMax val="0"/>
          <dgm:bulletEnabled val="1"/>
        </dgm:presLayoutVars>
      </dgm:prSet>
      <dgm:spPr/>
    </dgm:pt>
    <dgm:pt modelId="{D0F00238-C49E-4C6C-895F-895EBFF4CE0A}" type="pres">
      <dgm:prSet presAssocID="{3B7B261E-C999-4CC0-8D88-1EAE1E47F33A}" presName="spacer" presStyleCnt="0"/>
      <dgm:spPr/>
    </dgm:pt>
    <dgm:pt modelId="{E9961ABE-D028-4585-A47C-11821F1BE7A4}" type="pres">
      <dgm:prSet presAssocID="{7BEE410F-D1BC-4E59-AC8E-7812DB7F1757}" presName="parentText" presStyleLbl="node1" presStyleIdx="2" presStyleCnt="3">
        <dgm:presLayoutVars>
          <dgm:chMax val="0"/>
          <dgm:bulletEnabled val="1"/>
        </dgm:presLayoutVars>
      </dgm:prSet>
      <dgm:spPr/>
    </dgm:pt>
  </dgm:ptLst>
  <dgm:cxnLst>
    <dgm:cxn modelId="{38989716-27AC-4630-9699-3B347B57DD60}" srcId="{D97C76CE-0087-46E9-916B-FF7B0B55B1C4}" destId="{014D5760-A5FF-4AD5-9621-28A9C0FF78B5}" srcOrd="1" destOrd="0" parTransId="{03E43842-8B59-46FF-ACA3-49670AD3B1CD}" sibTransId="{3B7B261E-C999-4CC0-8D88-1EAE1E47F33A}"/>
    <dgm:cxn modelId="{F3DE0F23-0976-480E-880C-31187ACB2463}" type="presOf" srcId="{D97C76CE-0087-46E9-916B-FF7B0B55B1C4}" destId="{31AB04C0-0830-4E8C-8675-9F7CD23EFFAB}" srcOrd="0" destOrd="0" presId="urn:microsoft.com/office/officeart/2005/8/layout/vList2"/>
    <dgm:cxn modelId="{B3631545-AEA6-4F5C-916A-23FB6872204E}" type="presOf" srcId="{7BEE410F-D1BC-4E59-AC8E-7812DB7F1757}" destId="{E9961ABE-D028-4585-A47C-11821F1BE7A4}" srcOrd="0" destOrd="0" presId="urn:microsoft.com/office/officeart/2005/8/layout/vList2"/>
    <dgm:cxn modelId="{24D5D851-B9A7-446A-8D9A-E3E9BA5A726C}" srcId="{D97C76CE-0087-46E9-916B-FF7B0B55B1C4}" destId="{11CBBF2A-6F26-4F1E-9982-C5DF1196C508}" srcOrd="0" destOrd="0" parTransId="{FE49F5DF-9F01-42DA-A89B-6218CFAF8822}" sibTransId="{BE7368C2-6CEA-4E65-B961-853FC7FD25F1}"/>
    <dgm:cxn modelId="{50C900A1-44C3-468D-8BF2-A5312DBA8E5E}" type="presOf" srcId="{11CBBF2A-6F26-4F1E-9982-C5DF1196C508}" destId="{20D5EAFC-0A3E-4D7A-BED0-E6656E34B5CA}" srcOrd="0" destOrd="0" presId="urn:microsoft.com/office/officeart/2005/8/layout/vList2"/>
    <dgm:cxn modelId="{C4CE1BE9-C97A-41AF-9195-4E2CD272F934}" srcId="{D97C76CE-0087-46E9-916B-FF7B0B55B1C4}" destId="{7BEE410F-D1BC-4E59-AC8E-7812DB7F1757}" srcOrd="2" destOrd="0" parTransId="{A8C6F425-3213-46FD-AB35-916B78CCBE1F}" sibTransId="{6F6BD62E-CFBB-4003-A128-4C14C75CFA79}"/>
    <dgm:cxn modelId="{E6DC69FD-8ABB-4DEF-99B4-59BBF3F0798D}" type="presOf" srcId="{014D5760-A5FF-4AD5-9621-28A9C0FF78B5}" destId="{45A29159-1A4B-4873-BCE6-DD18D8E5CB2B}" srcOrd="0" destOrd="0" presId="urn:microsoft.com/office/officeart/2005/8/layout/vList2"/>
    <dgm:cxn modelId="{455D9BAA-C700-42AD-9EB8-486D80162E8D}" type="presParOf" srcId="{31AB04C0-0830-4E8C-8675-9F7CD23EFFAB}" destId="{20D5EAFC-0A3E-4D7A-BED0-E6656E34B5CA}" srcOrd="0" destOrd="0" presId="urn:microsoft.com/office/officeart/2005/8/layout/vList2"/>
    <dgm:cxn modelId="{AFF3A596-02D4-4AC2-A2E7-9BC3682FD003}" type="presParOf" srcId="{31AB04C0-0830-4E8C-8675-9F7CD23EFFAB}" destId="{8C5620E3-083E-4AFE-9CEE-9A05479016A1}" srcOrd="1" destOrd="0" presId="urn:microsoft.com/office/officeart/2005/8/layout/vList2"/>
    <dgm:cxn modelId="{80085144-ADB3-4F64-9CD5-FC650AB2BA11}" type="presParOf" srcId="{31AB04C0-0830-4E8C-8675-9F7CD23EFFAB}" destId="{45A29159-1A4B-4873-BCE6-DD18D8E5CB2B}" srcOrd="2" destOrd="0" presId="urn:microsoft.com/office/officeart/2005/8/layout/vList2"/>
    <dgm:cxn modelId="{D9608080-4718-499B-915C-D59BBD307B38}" type="presParOf" srcId="{31AB04C0-0830-4E8C-8675-9F7CD23EFFAB}" destId="{D0F00238-C49E-4C6C-895F-895EBFF4CE0A}" srcOrd="3" destOrd="0" presId="urn:microsoft.com/office/officeart/2005/8/layout/vList2"/>
    <dgm:cxn modelId="{0CE417A3-2235-44D9-831E-8C8ED304AB8D}" type="presParOf" srcId="{31AB04C0-0830-4E8C-8675-9F7CD23EFFAB}" destId="{E9961ABE-D028-4585-A47C-11821F1BE7A4}"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741CEB6-1C99-44A1-B97D-FD0DC47FED1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619C508-F23A-4200-BAF5-C73722F0AEDB}">
      <dgm:prSet/>
      <dgm:spPr/>
      <dgm:t>
        <a:bodyPr/>
        <a:lstStyle/>
        <a:p>
          <a:r>
            <a:rPr lang="en-US"/>
            <a:t>General-purpose products, such as computers, shall be classified by specific function, e.g., signaling, when provided as a system designed for that function. Otherwise, they shall be classified in a separate category, for example, Common Systems-Computers, designed for the general-purpose product.</a:t>
          </a:r>
        </a:p>
      </dgm:t>
    </dgm:pt>
    <dgm:pt modelId="{B0ACCFEB-FB9B-4C98-B8CF-BD546F95CC47}" type="parTrans" cxnId="{29441A4F-1241-4BC9-83B7-EDBFAD1DF2C3}">
      <dgm:prSet/>
      <dgm:spPr/>
      <dgm:t>
        <a:bodyPr/>
        <a:lstStyle/>
        <a:p>
          <a:endParaRPr lang="en-US"/>
        </a:p>
      </dgm:t>
    </dgm:pt>
    <dgm:pt modelId="{126D9399-C872-4849-AC76-4E3AEAA46472}" type="sibTrans" cxnId="{29441A4F-1241-4BC9-83B7-EDBFAD1DF2C3}">
      <dgm:prSet/>
      <dgm:spPr/>
      <dgm:t>
        <a:bodyPr/>
        <a:lstStyle/>
        <a:p>
          <a:endParaRPr lang="en-US"/>
        </a:p>
      </dgm:t>
    </dgm:pt>
    <dgm:pt modelId="{9776519D-E0FF-4EC8-ABC7-2B22108BA234}">
      <dgm:prSet/>
      <dgm:spPr/>
      <dgm:t>
        <a:bodyPr/>
        <a:lstStyle/>
        <a:p>
          <a:r>
            <a:rPr lang="en-US"/>
            <a:t>A product shall be classified according to its primary function. For example, a digital transmission facility product with performance monitoring will be classified as a transmission product instead of an operations and maintenance product.</a:t>
          </a:r>
        </a:p>
      </dgm:t>
    </dgm:pt>
    <dgm:pt modelId="{AE2B3392-748B-48D9-896A-21755004CF36}" type="parTrans" cxnId="{59C4BE26-C8A3-40B6-9E2C-DD17DA987178}">
      <dgm:prSet/>
      <dgm:spPr/>
      <dgm:t>
        <a:bodyPr/>
        <a:lstStyle/>
        <a:p>
          <a:endParaRPr lang="en-US"/>
        </a:p>
      </dgm:t>
    </dgm:pt>
    <dgm:pt modelId="{CCBFDC19-3302-4044-87EF-72BFA29FC299}" type="sibTrans" cxnId="{59C4BE26-C8A3-40B6-9E2C-DD17DA987178}">
      <dgm:prSet/>
      <dgm:spPr/>
      <dgm:t>
        <a:bodyPr/>
        <a:lstStyle/>
        <a:p>
          <a:endParaRPr lang="en-US"/>
        </a:p>
      </dgm:t>
    </dgm:pt>
    <dgm:pt modelId="{784DBD96-87BB-4E64-923D-B7CC86EF90A7}" type="pres">
      <dgm:prSet presAssocID="{4741CEB6-1C99-44A1-B97D-FD0DC47FED1C}" presName="linear" presStyleCnt="0">
        <dgm:presLayoutVars>
          <dgm:animLvl val="lvl"/>
          <dgm:resizeHandles val="exact"/>
        </dgm:presLayoutVars>
      </dgm:prSet>
      <dgm:spPr/>
    </dgm:pt>
    <dgm:pt modelId="{5CDB931C-D5CD-4CE6-A870-08B356D6584B}" type="pres">
      <dgm:prSet presAssocID="{5619C508-F23A-4200-BAF5-C73722F0AEDB}" presName="parentText" presStyleLbl="node1" presStyleIdx="0" presStyleCnt="2">
        <dgm:presLayoutVars>
          <dgm:chMax val="0"/>
          <dgm:bulletEnabled val="1"/>
        </dgm:presLayoutVars>
      </dgm:prSet>
      <dgm:spPr/>
    </dgm:pt>
    <dgm:pt modelId="{503A70A4-2962-490F-BE65-93248A9C007C}" type="pres">
      <dgm:prSet presAssocID="{126D9399-C872-4849-AC76-4E3AEAA46472}" presName="spacer" presStyleCnt="0"/>
      <dgm:spPr/>
    </dgm:pt>
    <dgm:pt modelId="{F70F05F3-F1A5-4812-8EA6-AAEFF7A4DB69}" type="pres">
      <dgm:prSet presAssocID="{9776519D-E0FF-4EC8-ABC7-2B22108BA234}" presName="parentText" presStyleLbl="node1" presStyleIdx="1" presStyleCnt="2">
        <dgm:presLayoutVars>
          <dgm:chMax val="0"/>
          <dgm:bulletEnabled val="1"/>
        </dgm:presLayoutVars>
      </dgm:prSet>
      <dgm:spPr/>
    </dgm:pt>
  </dgm:ptLst>
  <dgm:cxnLst>
    <dgm:cxn modelId="{4D09DE23-4C16-46A8-8698-66BA23453E24}" type="presOf" srcId="{5619C508-F23A-4200-BAF5-C73722F0AEDB}" destId="{5CDB931C-D5CD-4CE6-A870-08B356D6584B}" srcOrd="0" destOrd="0" presId="urn:microsoft.com/office/officeart/2005/8/layout/vList2"/>
    <dgm:cxn modelId="{59C4BE26-C8A3-40B6-9E2C-DD17DA987178}" srcId="{4741CEB6-1C99-44A1-B97D-FD0DC47FED1C}" destId="{9776519D-E0FF-4EC8-ABC7-2B22108BA234}" srcOrd="1" destOrd="0" parTransId="{AE2B3392-748B-48D9-896A-21755004CF36}" sibTransId="{CCBFDC19-3302-4044-87EF-72BFA29FC299}"/>
    <dgm:cxn modelId="{8786112A-797A-48DB-BA2E-DEEE17943D9A}" type="presOf" srcId="{9776519D-E0FF-4EC8-ABC7-2B22108BA234}" destId="{F70F05F3-F1A5-4812-8EA6-AAEFF7A4DB69}" srcOrd="0" destOrd="0" presId="urn:microsoft.com/office/officeart/2005/8/layout/vList2"/>
    <dgm:cxn modelId="{29441A4F-1241-4BC9-83B7-EDBFAD1DF2C3}" srcId="{4741CEB6-1C99-44A1-B97D-FD0DC47FED1C}" destId="{5619C508-F23A-4200-BAF5-C73722F0AEDB}" srcOrd="0" destOrd="0" parTransId="{B0ACCFEB-FB9B-4C98-B8CF-BD546F95CC47}" sibTransId="{126D9399-C872-4849-AC76-4E3AEAA46472}"/>
    <dgm:cxn modelId="{DC394DA9-4EC1-4046-B75F-D0471A7719F3}" type="presOf" srcId="{4741CEB6-1C99-44A1-B97D-FD0DC47FED1C}" destId="{784DBD96-87BB-4E64-923D-B7CC86EF90A7}" srcOrd="0" destOrd="0" presId="urn:microsoft.com/office/officeart/2005/8/layout/vList2"/>
    <dgm:cxn modelId="{4B2E4031-F905-4196-BC9B-80C843680E1F}" type="presParOf" srcId="{784DBD96-87BB-4E64-923D-B7CC86EF90A7}" destId="{5CDB931C-D5CD-4CE6-A870-08B356D6584B}" srcOrd="0" destOrd="0" presId="urn:microsoft.com/office/officeart/2005/8/layout/vList2"/>
    <dgm:cxn modelId="{76C88B8C-28B2-483A-9F15-7CE7D96663B1}" type="presParOf" srcId="{784DBD96-87BB-4E64-923D-B7CC86EF90A7}" destId="{503A70A4-2962-490F-BE65-93248A9C007C}" srcOrd="1" destOrd="0" presId="urn:microsoft.com/office/officeart/2005/8/layout/vList2"/>
    <dgm:cxn modelId="{21D1E217-0FDA-4AD3-A06B-DB640EAA304A}" type="presParOf" srcId="{784DBD96-87BB-4E64-923D-B7CC86EF90A7}" destId="{F70F05F3-F1A5-4812-8EA6-AAEFF7A4DB69}"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C899E7C-3B5B-4250-BEAC-FC389C5250F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F1D228D-5FB6-4FB8-B965-D78292DA1A26}">
      <dgm:prSet custT="1"/>
      <dgm:spPr/>
      <dgm:t>
        <a:bodyPr/>
        <a:lstStyle/>
        <a:p>
          <a:r>
            <a:rPr lang="en-US" sz="2000" dirty="0"/>
            <a:t>The standard for classification is the product category, not the possible uses for the product. For example, if a product classification falls in the Outside Plant category, all products that are consistent with that category will be classified as such, even if the exact same product is sometimes used in the customer premises and even if a particular organization’s product is sold primarily into the customer premises market.</a:t>
          </a:r>
        </a:p>
      </dgm:t>
    </dgm:pt>
    <dgm:pt modelId="{13DCE3F8-6C21-45C5-B130-A1C6C4F1127F}" type="parTrans" cxnId="{25CA3C5F-A73F-4DEA-809B-71182304AEAA}">
      <dgm:prSet/>
      <dgm:spPr/>
      <dgm:t>
        <a:bodyPr/>
        <a:lstStyle/>
        <a:p>
          <a:endParaRPr lang="en-US"/>
        </a:p>
      </dgm:t>
    </dgm:pt>
    <dgm:pt modelId="{3339E836-3561-46E9-B9CA-AB56C0ACE3D2}" type="sibTrans" cxnId="{25CA3C5F-A73F-4DEA-809B-71182304AEAA}">
      <dgm:prSet/>
      <dgm:spPr/>
      <dgm:t>
        <a:bodyPr/>
        <a:lstStyle/>
        <a:p>
          <a:endParaRPr lang="en-US"/>
        </a:p>
      </dgm:t>
    </dgm:pt>
    <dgm:pt modelId="{73CDD6F0-4A58-47F2-8BE7-5A973C5BB9E8}">
      <dgm:prSet custT="1"/>
      <dgm:spPr/>
      <dgm:t>
        <a:bodyPr/>
        <a:lstStyle/>
        <a:p>
          <a:r>
            <a:rPr lang="en-US" sz="2000" dirty="0"/>
            <a:t>Organizations choosing a category in Families 1 through 6 or Family 8 </a:t>
          </a:r>
          <a:r>
            <a:rPr lang="en-US" sz="2000" dirty="0">
              <a:solidFill>
                <a:srgbClr val="FF0000"/>
              </a:solidFill>
            </a:rPr>
            <a:t>cannot </a:t>
          </a:r>
          <a:r>
            <a:rPr lang="en-US" sz="2000" dirty="0"/>
            <a:t>exclude Clause 8.3 in the Requirements Handbook in its entirety.  Organizations without responsibility for design and development should look to the service categories in Family 7 for the appropriate category.</a:t>
          </a:r>
        </a:p>
      </dgm:t>
    </dgm:pt>
    <dgm:pt modelId="{CE4CC985-C0E5-4415-ABDA-455406CC8DB6}" type="parTrans" cxnId="{A1930D56-BED4-4163-B8B8-114D43398590}">
      <dgm:prSet/>
      <dgm:spPr/>
      <dgm:t>
        <a:bodyPr/>
        <a:lstStyle/>
        <a:p>
          <a:endParaRPr lang="en-US"/>
        </a:p>
      </dgm:t>
    </dgm:pt>
    <dgm:pt modelId="{7B9DB9E4-6F2B-475B-9E14-0592DB37986D}" type="sibTrans" cxnId="{A1930D56-BED4-4163-B8B8-114D43398590}">
      <dgm:prSet/>
      <dgm:spPr/>
      <dgm:t>
        <a:bodyPr/>
        <a:lstStyle/>
        <a:p>
          <a:endParaRPr lang="en-US"/>
        </a:p>
      </dgm:t>
    </dgm:pt>
    <dgm:pt modelId="{CD453A28-3B12-4BFA-8577-D4D18DE5EA50}">
      <dgm:prSet/>
      <dgm:spPr/>
      <dgm:t>
        <a:bodyPr/>
        <a:lstStyle/>
        <a:p>
          <a:endParaRPr lang="en-US"/>
        </a:p>
      </dgm:t>
    </dgm:pt>
    <dgm:pt modelId="{37A260F0-4568-4A5F-B6C5-54245DEBEC73}" type="parTrans" cxnId="{50DC0723-B207-4C39-89DA-2A39486A85A3}">
      <dgm:prSet/>
      <dgm:spPr/>
      <dgm:t>
        <a:bodyPr/>
        <a:lstStyle/>
        <a:p>
          <a:endParaRPr lang="en-US"/>
        </a:p>
      </dgm:t>
    </dgm:pt>
    <dgm:pt modelId="{C8EEDA0C-A0E1-404B-B515-9B99A8B6AA69}" type="sibTrans" cxnId="{50DC0723-B207-4C39-89DA-2A39486A85A3}">
      <dgm:prSet/>
      <dgm:spPr/>
      <dgm:t>
        <a:bodyPr/>
        <a:lstStyle/>
        <a:p>
          <a:endParaRPr lang="en-US"/>
        </a:p>
      </dgm:t>
    </dgm:pt>
    <dgm:pt modelId="{0148FF1A-54AB-4497-98F3-7A7987BE9B87}" type="pres">
      <dgm:prSet presAssocID="{0C899E7C-3B5B-4250-BEAC-FC389C5250F3}" presName="linear" presStyleCnt="0">
        <dgm:presLayoutVars>
          <dgm:animLvl val="lvl"/>
          <dgm:resizeHandles val="exact"/>
        </dgm:presLayoutVars>
      </dgm:prSet>
      <dgm:spPr/>
    </dgm:pt>
    <dgm:pt modelId="{AB8F0504-018B-480C-843B-8A77A79B87ED}" type="pres">
      <dgm:prSet presAssocID="{BF1D228D-5FB6-4FB8-B965-D78292DA1A26}" presName="parentText" presStyleLbl="node1" presStyleIdx="0" presStyleCnt="2" custScaleY="168559">
        <dgm:presLayoutVars>
          <dgm:chMax val="0"/>
          <dgm:bulletEnabled val="1"/>
        </dgm:presLayoutVars>
      </dgm:prSet>
      <dgm:spPr/>
    </dgm:pt>
    <dgm:pt modelId="{FB595741-FE7E-428A-BCCC-1903339D02B0}" type="pres">
      <dgm:prSet presAssocID="{3339E836-3561-46E9-B9CA-AB56C0ACE3D2}" presName="spacer" presStyleCnt="0"/>
      <dgm:spPr/>
    </dgm:pt>
    <dgm:pt modelId="{6137AA1A-665C-404C-8E63-63A708C31F79}" type="pres">
      <dgm:prSet presAssocID="{73CDD6F0-4A58-47F2-8BE7-5A973C5BB9E8}" presName="parentText" presStyleLbl="node1" presStyleIdx="1" presStyleCnt="2" custScaleY="134522" custLinFactY="40734" custLinFactNeighborX="865" custLinFactNeighborY="100000">
        <dgm:presLayoutVars>
          <dgm:chMax val="0"/>
          <dgm:bulletEnabled val="1"/>
        </dgm:presLayoutVars>
      </dgm:prSet>
      <dgm:spPr/>
    </dgm:pt>
    <dgm:pt modelId="{176506AD-F92E-4D4B-8E7A-00F32FBE7ABE}" type="pres">
      <dgm:prSet presAssocID="{73CDD6F0-4A58-47F2-8BE7-5A973C5BB9E8}" presName="childText" presStyleLbl="revTx" presStyleIdx="0" presStyleCnt="1">
        <dgm:presLayoutVars>
          <dgm:bulletEnabled val="1"/>
        </dgm:presLayoutVars>
      </dgm:prSet>
      <dgm:spPr/>
    </dgm:pt>
  </dgm:ptLst>
  <dgm:cxnLst>
    <dgm:cxn modelId="{50DC0723-B207-4C39-89DA-2A39486A85A3}" srcId="{73CDD6F0-4A58-47F2-8BE7-5A973C5BB9E8}" destId="{CD453A28-3B12-4BFA-8577-D4D18DE5EA50}" srcOrd="0" destOrd="0" parTransId="{37A260F0-4568-4A5F-B6C5-54245DEBEC73}" sibTransId="{C8EEDA0C-A0E1-404B-B515-9B99A8B6AA69}"/>
    <dgm:cxn modelId="{25CA3C5F-A73F-4DEA-809B-71182304AEAA}" srcId="{0C899E7C-3B5B-4250-BEAC-FC389C5250F3}" destId="{BF1D228D-5FB6-4FB8-B965-D78292DA1A26}" srcOrd="0" destOrd="0" parTransId="{13DCE3F8-6C21-45C5-B130-A1C6C4F1127F}" sibTransId="{3339E836-3561-46E9-B9CA-AB56C0ACE3D2}"/>
    <dgm:cxn modelId="{A1930D56-BED4-4163-B8B8-114D43398590}" srcId="{0C899E7C-3B5B-4250-BEAC-FC389C5250F3}" destId="{73CDD6F0-4A58-47F2-8BE7-5A973C5BB9E8}" srcOrd="1" destOrd="0" parTransId="{CE4CC985-C0E5-4415-ABDA-455406CC8DB6}" sibTransId="{7B9DB9E4-6F2B-475B-9E14-0592DB37986D}"/>
    <dgm:cxn modelId="{DF233A82-1122-4A06-BF36-4D5498373E84}" type="presOf" srcId="{BF1D228D-5FB6-4FB8-B965-D78292DA1A26}" destId="{AB8F0504-018B-480C-843B-8A77A79B87ED}" srcOrd="0" destOrd="0" presId="urn:microsoft.com/office/officeart/2005/8/layout/vList2"/>
    <dgm:cxn modelId="{FDFEC7B0-87B0-45BD-94E9-DD6894C2061F}" type="presOf" srcId="{CD453A28-3B12-4BFA-8577-D4D18DE5EA50}" destId="{176506AD-F92E-4D4B-8E7A-00F32FBE7ABE}" srcOrd="0" destOrd="0" presId="urn:microsoft.com/office/officeart/2005/8/layout/vList2"/>
    <dgm:cxn modelId="{A7C208BD-10A5-412D-B88F-9D56F9E60393}" type="presOf" srcId="{0C899E7C-3B5B-4250-BEAC-FC389C5250F3}" destId="{0148FF1A-54AB-4497-98F3-7A7987BE9B87}" srcOrd="0" destOrd="0" presId="urn:microsoft.com/office/officeart/2005/8/layout/vList2"/>
    <dgm:cxn modelId="{F87336CD-05A1-40DF-805C-0D2FB7772D8F}" type="presOf" srcId="{73CDD6F0-4A58-47F2-8BE7-5A973C5BB9E8}" destId="{6137AA1A-665C-404C-8E63-63A708C31F79}" srcOrd="0" destOrd="0" presId="urn:microsoft.com/office/officeart/2005/8/layout/vList2"/>
    <dgm:cxn modelId="{9CDCF6E1-D6A4-444F-8C6C-45D6345224B5}" type="presParOf" srcId="{0148FF1A-54AB-4497-98F3-7A7987BE9B87}" destId="{AB8F0504-018B-480C-843B-8A77A79B87ED}" srcOrd="0" destOrd="0" presId="urn:microsoft.com/office/officeart/2005/8/layout/vList2"/>
    <dgm:cxn modelId="{5ADA090A-DB9E-42D8-AF8A-97CC67FFA46C}" type="presParOf" srcId="{0148FF1A-54AB-4497-98F3-7A7987BE9B87}" destId="{FB595741-FE7E-428A-BCCC-1903339D02B0}" srcOrd="1" destOrd="0" presId="urn:microsoft.com/office/officeart/2005/8/layout/vList2"/>
    <dgm:cxn modelId="{3377F9E3-FF4E-4633-A7F2-508B9966A8A0}" type="presParOf" srcId="{0148FF1A-54AB-4497-98F3-7A7987BE9B87}" destId="{6137AA1A-665C-404C-8E63-63A708C31F79}" srcOrd="2" destOrd="0" presId="urn:microsoft.com/office/officeart/2005/8/layout/vList2"/>
    <dgm:cxn modelId="{F5DC034A-501C-40CA-88AD-71A530BCDFAA}" type="presParOf" srcId="{0148FF1A-54AB-4497-98F3-7A7987BE9B87}" destId="{176506AD-F92E-4D4B-8E7A-00F32FBE7ABE}"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ECB1254-59FC-4ABD-8445-82983588583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66A86CC-C378-4DE0-ACE0-2EEB797967B3}">
      <dgm:prSet/>
      <dgm:spPr/>
      <dgm:t>
        <a:bodyPr/>
        <a:lstStyle/>
        <a:p>
          <a:r>
            <a:rPr lang="en-US"/>
            <a:t>Correct category selection is critical </a:t>
          </a:r>
        </a:p>
      </dgm:t>
    </dgm:pt>
    <dgm:pt modelId="{C65DBF0F-7A45-49FA-A530-5A60263468DA}" type="parTrans" cxnId="{83E786E4-3AF4-48A1-8821-F533248C2B39}">
      <dgm:prSet/>
      <dgm:spPr/>
      <dgm:t>
        <a:bodyPr/>
        <a:lstStyle/>
        <a:p>
          <a:endParaRPr lang="en-US"/>
        </a:p>
      </dgm:t>
    </dgm:pt>
    <dgm:pt modelId="{8EDB21F7-F283-4033-ABCB-A0F0F48BD67F}" type="sibTrans" cxnId="{83E786E4-3AF4-48A1-8821-F533248C2B39}">
      <dgm:prSet/>
      <dgm:spPr/>
      <dgm:t>
        <a:bodyPr/>
        <a:lstStyle/>
        <a:p>
          <a:endParaRPr lang="en-US"/>
        </a:p>
      </dgm:t>
    </dgm:pt>
    <dgm:pt modelId="{5B4709A6-5AC0-45CA-9913-28B5B92001BF}">
      <dgm:prSet/>
      <dgm:spPr/>
      <dgm:t>
        <a:bodyPr/>
        <a:lstStyle/>
        <a:p>
          <a:r>
            <a:rPr lang="en-US"/>
            <a:t>View from standpoint of customer</a:t>
          </a:r>
        </a:p>
      </dgm:t>
    </dgm:pt>
    <dgm:pt modelId="{6C6E2A39-7E23-42CA-A5B9-9A3E68625767}" type="parTrans" cxnId="{43A35B6A-CC95-4FE0-A9B8-15A5904021B2}">
      <dgm:prSet/>
      <dgm:spPr/>
      <dgm:t>
        <a:bodyPr/>
        <a:lstStyle/>
        <a:p>
          <a:endParaRPr lang="en-US"/>
        </a:p>
      </dgm:t>
    </dgm:pt>
    <dgm:pt modelId="{2B85E855-E6E9-4BD0-BFF9-44AF687CDEC2}" type="sibTrans" cxnId="{43A35B6A-CC95-4FE0-A9B8-15A5904021B2}">
      <dgm:prSet/>
      <dgm:spPr/>
      <dgm:t>
        <a:bodyPr/>
        <a:lstStyle/>
        <a:p>
          <a:endParaRPr lang="en-US"/>
        </a:p>
      </dgm:t>
    </dgm:pt>
    <dgm:pt modelId="{5372CFF4-8226-4673-80C3-48329C5858F8}">
      <dgm:prSet/>
      <dgm:spPr/>
      <dgm:t>
        <a:bodyPr/>
        <a:lstStyle/>
        <a:p>
          <a:r>
            <a:rPr lang="en-US"/>
            <a:t>Use available resources to determine and verify</a:t>
          </a:r>
        </a:p>
      </dgm:t>
    </dgm:pt>
    <dgm:pt modelId="{72D2F89D-C344-4E45-8357-773A2DE28ED3}" type="parTrans" cxnId="{EFC80B7F-A89E-484A-9F58-A1D206E4D8AE}">
      <dgm:prSet/>
      <dgm:spPr/>
      <dgm:t>
        <a:bodyPr/>
        <a:lstStyle/>
        <a:p>
          <a:endParaRPr lang="en-US"/>
        </a:p>
      </dgm:t>
    </dgm:pt>
    <dgm:pt modelId="{037968C0-A532-449F-917C-691EB8075FEC}" type="sibTrans" cxnId="{EFC80B7F-A89E-484A-9F58-A1D206E4D8AE}">
      <dgm:prSet/>
      <dgm:spPr/>
      <dgm:t>
        <a:bodyPr/>
        <a:lstStyle/>
        <a:p>
          <a:endParaRPr lang="en-US"/>
        </a:p>
      </dgm:t>
    </dgm:pt>
    <dgm:pt modelId="{38E8AF7A-74B8-4EDE-A809-C0F1D8572C47}">
      <dgm:prSet/>
      <dgm:spPr/>
      <dgm:t>
        <a:bodyPr/>
        <a:lstStyle/>
        <a:p>
          <a:r>
            <a:rPr lang="en-US"/>
            <a:t>If in doubt - ask</a:t>
          </a:r>
        </a:p>
      </dgm:t>
    </dgm:pt>
    <dgm:pt modelId="{8981757B-DF85-4FE8-AA83-290D2CCB2A05}" type="parTrans" cxnId="{1AF766CA-A9E0-46EF-8521-FCFCA171D62B}">
      <dgm:prSet/>
      <dgm:spPr/>
      <dgm:t>
        <a:bodyPr/>
        <a:lstStyle/>
        <a:p>
          <a:endParaRPr lang="en-US"/>
        </a:p>
      </dgm:t>
    </dgm:pt>
    <dgm:pt modelId="{9A3E3EB8-92A4-46A4-A3BA-189ED623CAA3}" type="sibTrans" cxnId="{1AF766CA-A9E0-46EF-8521-FCFCA171D62B}">
      <dgm:prSet/>
      <dgm:spPr/>
      <dgm:t>
        <a:bodyPr/>
        <a:lstStyle/>
        <a:p>
          <a:endParaRPr lang="en-US"/>
        </a:p>
      </dgm:t>
    </dgm:pt>
    <dgm:pt modelId="{738ECA7F-E4C3-440F-8A6F-96ADA5554659}" type="pres">
      <dgm:prSet presAssocID="{EECB1254-59FC-4ABD-8445-829835885838}" presName="linear" presStyleCnt="0">
        <dgm:presLayoutVars>
          <dgm:animLvl val="lvl"/>
          <dgm:resizeHandles val="exact"/>
        </dgm:presLayoutVars>
      </dgm:prSet>
      <dgm:spPr/>
    </dgm:pt>
    <dgm:pt modelId="{44C0F886-7A72-4F59-9A67-9F53A5C0E2C5}" type="pres">
      <dgm:prSet presAssocID="{066A86CC-C378-4DE0-ACE0-2EEB797967B3}" presName="parentText" presStyleLbl="node1" presStyleIdx="0" presStyleCnt="4">
        <dgm:presLayoutVars>
          <dgm:chMax val="0"/>
          <dgm:bulletEnabled val="1"/>
        </dgm:presLayoutVars>
      </dgm:prSet>
      <dgm:spPr/>
    </dgm:pt>
    <dgm:pt modelId="{55906EE6-3945-49E3-BDB0-F334631E21B8}" type="pres">
      <dgm:prSet presAssocID="{8EDB21F7-F283-4033-ABCB-A0F0F48BD67F}" presName="spacer" presStyleCnt="0"/>
      <dgm:spPr/>
    </dgm:pt>
    <dgm:pt modelId="{86BE2712-4567-446F-AF36-CD159BEF9A64}" type="pres">
      <dgm:prSet presAssocID="{5B4709A6-5AC0-45CA-9913-28B5B92001BF}" presName="parentText" presStyleLbl="node1" presStyleIdx="1" presStyleCnt="4">
        <dgm:presLayoutVars>
          <dgm:chMax val="0"/>
          <dgm:bulletEnabled val="1"/>
        </dgm:presLayoutVars>
      </dgm:prSet>
      <dgm:spPr/>
    </dgm:pt>
    <dgm:pt modelId="{FF02D6B4-8042-4484-ADC2-D6282FAA1C0B}" type="pres">
      <dgm:prSet presAssocID="{2B85E855-E6E9-4BD0-BFF9-44AF687CDEC2}" presName="spacer" presStyleCnt="0"/>
      <dgm:spPr/>
    </dgm:pt>
    <dgm:pt modelId="{D734E4DF-2284-42F3-87B9-04C9AD1B4B8B}" type="pres">
      <dgm:prSet presAssocID="{5372CFF4-8226-4673-80C3-48329C5858F8}" presName="parentText" presStyleLbl="node1" presStyleIdx="2" presStyleCnt="4">
        <dgm:presLayoutVars>
          <dgm:chMax val="0"/>
          <dgm:bulletEnabled val="1"/>
        </dgm:presLayoutVars>
      </dgm:prSet>
      <dgm:spPr/>
    </dgm:pt>
    <dgm:pt modelId="{BDBEEF86-F1E0-4EDC-BFE7-1F5E8DE5676D}" type="pres">
      <dgm:prSet presAssocID="{037968C0-A532-449F-917C-691EB8075FEC}" presName="spacer" presStyleCnt="0"/>
      <dgm:spPr/>
    </dgm:pt>
    <dgm:pt modelId="{6393A17D-49B4-4B77-BE5A-2977F914F463}" type="pres">
      <dgm:prSet presAssocID="{38E8AF7A-74B8-4EDE-A809-C0F1D8572C47}" presName="parentText" presStyleLbl="node1" presStyleIdx="3" presStyleCnt="4">
        <dgm:presLayoutVars>
          <dgm:chMax val="0"/>
          <dgm:bulletEnabled val="1"/>
        </dgm:presLayoutVars>
      </dgm:prSet>
      <dgm:spPr/>
    </dgm:pt>
  </dgm:ptLst>
  <dgm:cxnLst>
    <dgm:cxn modelId="{2116A705-CA96-4137-9D57-C3B388EE900E}" type="presOf" srcId="{38E8AF7A-74B8-4EDE-A809-C0F1D8572C47}" destId="{6393A17D-49B4-4B77-BE5A-2977F914F463}" srcOrd="0" destOrd="0" presId="urn:microsoft.com/office/officeart/2005/8/layout/vList2"/>
    <dgm:cxn modelId="{6F6CD146-C246-4031-B0CF-7C2FB97D3F71}" type="presOf" srcId="{5372CFF4-8226-4673-80C3-48329C5858F8}" destId="{D734E4DF-2284-42F3-87B9-04C9AD1B4B8B}" srcOrd="0" destOrd="0" presId="urn:microsoft.com/office/officeart/2005/8/layout/vList2"/>
    <dgm:cxn modelId="{43A35B6A-CC95-4FE0-A9B8-15A5904021B2}" srcId="{EECB1254-59FC-4ABD-8445-829835885838}" destId="{5B4709A6-5AC0-45CA-9913-28B5B92001BF}" srcOrd="1" destOrd="0" parTransId="{6C6E2A39-7E23-42CA-A5B9-9A3E68625767}" sibTransId="{2B85E855-E6E9-4BD0-BFF9-44AF687CDEC2}"/>
    <dgm:cxn modelId="{EFC80B7F-A89E-484A-9F58-A1D206E4D8AE}" srcId="{EECB1254-59FC-4ABD-8445-829835885838}" destId="{5372CFF4-8226-4673-80C3-48329C5858F8}" srcOrd="2" destOrd="0" parTransId="{72D2F89D-C344-4E45-8357-773A2DE28ED3}" sibTransId="{037968C0-A532-449F-917C-691EB8075FEC}"/>
    <dgm:cxn modelId="{1AF766CA-A9E0-46EF-8521-FCFCA171D62B}" srcId="{EECB1254-59FC-4ABD-8445-829835885838}" destId="{38E8AF7A-74B8-4EDE-A809-C0F1D8572C47}" srcOrd="3" destOrd="0" parTransId="{8981757B-DF85-4FE8-AA83-290D2CCB2A05}" sibTransId="{9A3E3EB8-92A4-46A4-A3BA-189ED623CAA3}"/>
    <dgm:cxn modelId="{4D6C76CD-1F65-4A67-9C52-B9DD67B7B446}" type="presOf" srcId="{EECB1254-59FC-4ABD-8445-829835885838}" destId="{738ECA7F-E4C3-440F-8A6F-96ADA5554659}" srcOrd="0" destOrd="0" presId="urn:microsoft.com/office/officeart/2005/8/layout/vList2"/>
    <dgm:cxn modelId="{83E786E4-3AF4-48A1-8821-F533248C2B39}" srcId="{EECB1254-59FC-4ABD-8445-829835885838}" destId="{066A86CC-C378-4DE0-ACE0-2EEB797967B3}" srcOrd="0" destOrd="0" parTransId="{C65DBF0F-7A45-49FA-A530-5A60263468DA}" sibTransId="{8EDB21F7-F283-4033-ABCB-A0F0F48BD67F}"/>
    <dgm:cxn modelId="{5D9ED4F8-FCEC-4F85-A50D-C40A3022A41C}" type="presOf" srcId="{066A86CC-C378-4DE0-ACE0-2EEB797967B3}" destId="{44C0F886-7A72-4F59-9A67-9F53A5C0E2C5}" srcOrd="0" destOrd="0" presId="urn:microsoft.com/office/officeart/2005/8/layout/vList2"/>
    <dgm:cxn modelId="{519212FC-4EEE-4752-AC7E-9B175F70F9AC}" type="presOf" srcId="{5B4709A6-5AC0-45CA-9913-28B5B92001BF}" destId="{86BE2712-4567-446F-AF36-CD159BEF9A64}" srcOrd="0" destOrd="0" presId="urn:microsoft.com/office/officeart/2005/8/layout/vList2"/>
    <dgm:cxn modelId="{77055492-EF18-4AF9-A998-900620DAF5C2}" type="presParOf" srcId="{738ECA7F-E4C3-440F-8A6F-96ADA5554659}" destId="{44C0F886-7A72-4F59-9A67-9F53A5C0E2C5}" srcOrd="0" destOrd="0" presId="urn:microsoft.com/office/officeart/2005/8/layout/vList2"/>
    <dgm:cxn modelId="{CF6968A8-5815-443F-94E3-A1C8C7CB3089}" type="presParOf" srcId="{738ECA7F-E4C3-440F-8A6F-96ADA5554659}" destId="{55906EE6-3945-49E3-BDB0-F334631E21B8}" srcOrd="1" destOrd="0" presId="urn:microsoft.com/office/officeart/2005/8/layout/vList2"/>
    <dgm:cxn modelId="{36D823FE-B5DA-49BE-9661-24641F029A61}" type="presParOf" srcId="{738ECA7F-E4C3-440F-8A6F-96ADA5554659}" destId="{86BE2712-4567-446F-AF36-CD159BEF9A64}" srcOrd="2" destOrd="0" presId="urn:microsoft.com/office/officeart/2005/8/layout/vList2"/>
    <dgm:cxn modelId="{4CB1A16A-9F6B-4E3D-9A3D-4EC9429A2823}" type="presParOf" srcId="{738ECA7F-E4C3-440F-8A6F-96ADA5554659}" destId="{FF02D6B4-8042-4484-ADC2-D6282FAA1C0B}" srcOrd="3" destOrd="0" presId="urn:microsoft.com/office/officeart/2005/8/layout/vList2"/>
    <dgm:cxn modelId="{195E8B74-0221-41B0-97CC-A0913D0964B2}" type="presParOf" srcId="{738ECA7F-E4C3-440F-8A6F-96ADA5554659}" destId="{D734E4DF-2284-42F3-87B9-04C9AD1B4B8B}" srcOrd="4" destOrd="0" presId="urn:microsoft.com/office/officeart/2005/8/layout/vList2"/>
    <dgm:cxn modelId="{2EF08A22-3FB5-4A0A-9A6C-3151AEA26CEA}" type="presParOf" srcId="{738ECA7F-E4C3-440F-8A6F-96ADA5554659}" destId="{BDBEEF86-F1E0-4EDC-BFE7-1F5E8DE5676D}" srcOrd="5" destOrd="0" presId="urn:microsoft.com/office/officeart/2005/8/layout/vList2"/>
    <dgm:cxn modelId="{926F4BCA-18FE-4468-B6FD-2525200E991A}" type="presParOf" srcId="{738ECA7F-E4C3-440F-8A6F-96ADA5554659}" destId="{6393A17D-49B4-4B77-BE5A-2977F914F463}"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80DC841-21D8-4070-86E0-2B1268DCBBA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415F793-CB39-4317-9AFF-18380B84A956}">
      <dgm:prSet/>
      <dgm:spPr/>
      <dgm:t>
        <a:bodyPr/>
        <a:lstStyle/>
        <a:p>
          <a:r>
            <a:rPr lang="en-US" b="0"/>
            <a:t>Category Selection Validation Guidelines</a:t>
          </a:r>
          <a:endParaRPr lang="en-US"/>
        </a:p>
      </dgm:t>
    </dgm:pt>
    <dgm:pt modelId="{95528C40-1451-42ED-916C-A1BFA9D3C60E}" type="parTrans" cxnId="{B22EDADD-D131-402A-90CF-FD4D1637B803}">
      <dgm:prSet/>
      <dgm:spPr/>
      <dgm:t>
        <a:bodyPr/>
        <a:lstStyle/>
        <a:p>
          <a:endParaRPr lang="en-US"/>
        </a:p>
      </dgm:t>
    </dgm:pt>
    <dgm:pt modelId="{A6405552-39F0-4329-9125-D96DBA7D8697}" type="sibTrans" cxnId="{B22EDADD-D131-402A-90CF-FD4D1637B803}">
      <dgm:prSet/>
      <dgm:spPr/>
      <dgm:t>
        <a:bodyPr/>
        <a:lstStyle/>
        <a:p>
          <a:endParaRPr lang="en-US"/>
        </a:p>
      </dgm:t>
    </dgm:pt>
    <dgm:pt modelId="{B22CC2C6-7E88-40E5-B6ED-F2F81825845E}">
      <dgm:prSet/>
      <dgm:spPr/>
      <dgm:t>
        <a:bodyPr/>
        <a:lstStyle/>
        <a:p>
          <a:r>
            <a:rPr lang="en-US" b="0" dirty="0"/>
            <a:t>Forward to Table A-1</a:t>
          </a:r>
          <a:endParaRPr lang="en-US" dirty="0"/>
        </a:p>
      </dgm:t>
    </dgm:pt>
    <dgm:pt modelId="{542C744B-4797-4535-A479-2E816AAB7C1C}" type="parTrans" cxnId="{0669F91A-B716-441F-8B9A-86DEBD6DA8E4}">
      <dgm:prSet/>
      <dgm:spPr/>
      <dgm:t>
        <a:bodyPr/>
        <a:lstStyle/>
        <a:p>
          <a:endParaRPr lang="en-US"/>
        </a:p>
      </dgm:t>
    </dgm:pt>
    <dgm:pt modelId="{9700B50F-A8FB-46E9-B5D7-A6816E4A7374}" type="sibTrans" cxnId="{0669F91A-B716-441F-8B9A-86DEBD6DA8E4}">
      <dgm:prSet/>
      <dgm:spPr/>
      <dgm:t>
        <a:bodyPr/>
        <a:lstStyle/>
        <a:p>
          <a:endParaRPr lang="en-US"/>
        </a:p>
      </dgm:t>
    </dgm:pt>
    <dgm:pt modelId="{A1E89523-B75D-4C0C-845D-708667D9770B}">
      <dgm:prSet/>
      <dgm:spPr/>
      <dgm:t>
        <a:bodyPr/>
        <a:lstStyle/>
        <a:p>
          <a:r>
            <a:rPr lang="en-US" b="0"/>
            <a:t>This presentation</a:t>
          </a:r>
          <a:endParaRPr lang="en-US"/>
        </a:p>
      </dgm:t>
    </dgm:pt>
    <dgm:pt modelId="{4592D0CF-572F-452F-9F68-6C36C9656D47}" type="parTrans" cxnId="{1AFAF8BC-9751-41AC-97B1-8401AF629373}">
      <dgm:prSet/>
      <dgm:spPr/>
      <dgm:t>
        <a:bodyPr/>
        <a:lstStyle/>
        <a:p>
          <a:endParaRPr lang="en-US"/>
        </a:p>
      </dgm:t>
    </dgm:pt>
    <dgm:pt modelId="{65B6D787-77A5-4526-A3F3-D90BE9D02FEB}" type="sibTrans" cxnId="{1AFAF8BC-9751-41AC-97B1-8401AF629373}">
      <dgm:prSet/>
      <dgm:spPr/>
      <dgm:t>
        <a:bodyPr/>
        <a:lstStyle/>
        <a:p>
          <a:endParaRPr lang="en-US"/>
        </a:p>
      </dgm:t>
    </dgm:pt>
    <dgm:pt modelId="{226817AC-B8A7-414F-8F12-2A51B2072697}" type="pres">
      <dgm:prSet presAssocID="{180DC841-21D8-4070-86E0-2B1268DCBBA8}" presName="linear" presStyleCnt="0">
        <dgm:presLayoutVars>
          <dgm:animLvl val="lvl"/>
          <dgm:resizeHandles val="exact"/>
        </dgm:presLayoutVars>
      </dgm:prSet>
      <dgm:spPr/>
    </dgm:pt>
    <dgm:pt modelId="{B97309B4-49C9-48A7-9B41-C3F2A7E91382}" type="pres">
      <dgm:prSet presAssocID="{1415F793-CB39-4317-9AFF-18380B84A956}" presName="parentText" presStyleLbl="node1" presStyleIdx="0" presStyleCnt="3">
        <dgm:presLayoutVars>
          <dgm:chMax val="0"/>
          <dgm:bulletEnabled val="1"/>
        </dgm:presLayoutVars>
      </dgm:prSet>
      <dgm:spPr/>
    </dgm:pt>
    <dgm:pt modelId="{9BDD28C2-EB68-46C8-8BE1-31D8094B47F1}" type="pres">
      <dgm:prSet presAssocID="{A6405552-39F0-4329-9125-D96DBA7D8697}" presName="spacer" presStyleCnt="0"/>
      <dgm:spPr/>
    </dgm:pt>
    <dgm:pt modelId="{2EF76D63-2DE2-484B-95C3-5452DA8A2C66}" type="pres">
      <dgm:prSet presAssocID="{B22CC2C6-7E88-40E5-B6ED-F2F81825845E}" presName="parentText" presStyleLbl="node1" presStyleIdx="1" presStyleCnt="3">
        <dgm:presLayoutVars>
          <dgm:chMax val="0"/>
          <dgm:bulletEnabled val="1"/>
        </dgm:presLayoutVars>
      </dgm:prSet>
      <dgm:spPr/>
    </dgm:pt>
    <dgm:pt modelId="{2F1ADF8C-85AD-4902-A1AA-17D61E855D34}" type="pres">
      <dgm:prSet presAssocID="{9700B50F-A8FB-46E9-B5D7-A6816E4A7374}" presName="spacer" presStyleCnt="0"/>
      <dgm:spPr/>
    </dgm:pt>
    <dgm:pt modelId="{96F92319-2EA0-449F-8130-913AE8A1D3E8}" type="pres">
      <dgm:prSet presAssocID="{A1E89523-B75D-4C0C-845D-708667D9770B}" presName="parentText" presStyleLbl="node1" presStyleIdx="2" presStyleCnt="3">
        <dgm:presLayoutVars>
          <dgm:chMax val="0"/>
          <dgm:bulletEnabled val="1"/>
        </dgm:presLayoutVars>
      </dgm:prSet>
      <dgm:spPr/>
    </dgm:pt>
  </dgm:ptLst>
  <dgm:cxnLst>
    <dgm:cxn modelId="{0669F91A-B716-441F-8B9A-86DEBD6DA8E4}" srcId="{180DC841-21D8-4070-86E0-2B1268DCBBA8}" destId="{B22CC2C6-7E88-40E5-B6ED-F2F81825845E}" srcOrd="1" destOrd="0" parTransId="{542C744B-4797-4535-A479-2E816AAB7C1C}" sibTransId="{9700B50F-A8FB-46E9-B5D7-A6816E4A7374}"/>
    <dgm:cxn modelId="{8C95C422-FD81-4383-A722-ACD3356CC870}" type="presOf" srcId="{A1E89523-B75D-4C0C-845D-708667D9770B}" destId="{96F92319-2EA0-449F-8130-913AE8A1D3E8}" srcOrd="0" destOrd="0" presId="urn:microsoft.com/office/officeart/2005/8/layout/vList2"/>
    <dgm:cxn modelId="{1A065C35-6F38-4F37-9D66-D8D5E77E60B4}" type="presOf" srcId="{1415F793-CB39-4317-9AFF-18380B84A956}" destId="{B97309B4-49C9-48A7-9B41-C3F2A7E91382}" srcOrd="0" destOrd="0" presId="urn:microsoft.com/office/officeart/2005/8/layout/vList2"/>
    <dgm:cxn modelId="{1AFAF8BC-9751-41AC-97B1-8401AF629373}" srcId="{180DC841-21D8-4070-86E0-2B1268DCBBA8}" destId="{A1E89523-B75D-4C0C-845D-708667D9770B}" srcOrd="2" destOrd="0" parTransId="{4592D0CF-572F-452F-9F68-6C36C9656D47}" sibTransId="{65B6D787-77A5-4526-A3F3-D90BE9D02FEB}"/>
    <dgm:cxn modelId="{BD2261CB-8F47-4206-8C2B-CE91410E310D}" type="presOf" srcId="{B22CC2C6-7E88-40E5-B6ED-F2F81825845E}" destId="{2EF76D63-2DE2-484B-95C3-5452DA8A2C66}" srcOrd="0" destOrd="0" presId="urn:microsoft.com/office/officeart/2005/8/layout/vList2"/>
    <dgm:cxn modelId="{B22EDADD-D131-402A-90CF-FD4D1637B803}" srcId="{180DC841-21D8-4070-86E0-2B1268DCBBA8}" destId="{1415F793-CB39-4317-9AFF-18380B84A956}" srcOrd="0" destOrd="0" parTransId="{95528C40-1451-42ED-916C-A1BFA9D3C60E}" sibTransId="{A6405552-39F0-4329-9125-D96DBA7D8697}"/>
    <dgm:cxn modelId="{3001D2EA-2114-4CE4-82B5-38746F2782EE}" type="presOf" srcId="{180DC841-21D8-4070-86E0-2B1268DCBBA8}" destId="{226817AC-B8A7-414F-8F12-2A51B2072697}" srcOrd="0" destOrd="0" presId="urn:microsoft.com/office/officeart/2005/8/layout/vList2"/>
    <dgm:cxn modelId="{26BC6FAF-3DB2-457B-921A-9FC2EEDF78EF}" type="presParOf" srcId="{226817AC-B8A7-414F-8F12-2A51B2072697}" destId="{B97309B4-49C9-48A7-9B41-C3F2A7E91382}" srcOrd="0" destOrd="0" presId="urn:microsoft.com/office/officeart/2005/8/layout/vList2"/>
    <dgm:cxn modelId="{5943764C-87A3-4F60-A0F3-4ADA4B9EF9F5}" type="presParOf" srcId="{226817AC-B8A7-414F-8F12-2A51B2072697}" destId="{9BDD28C2-EB68-46C8-8BE1-31D8094B47F1}" srcOrd="1" destOrd="0" presId="urn:microsoft.com/office/officeart/2005/8/layout/vList2"/>
    <dgm:cxn modelId="{84F48BBB-CF13-45B1-8959-662567AA1611}" type="presParOf" srcId="{226817AC-B8A7-414F-8F12-2A51B2072697}" destId="{2EF76D63-2DE2-484B-95C3-5452DA8A2C66}" srcOrd="2" destOrd="0" presId="urn:microsoft.com/office/officeart/2005/8/layout/vList2"/>
    <dgm:cxn modelId="{D1E65D93-B516-41C5-8712-CA36275650B7}" type="presParOf" srcId="{226817AC-B8A7-414F-8F12-2A51B2072697}" destId="{2F1ADF8C-85AD-4902-A1AA-17D61E855D34}" srcOrd="3" destOrd="0" presId="urn:microsoft.com/office/officeart/2005/8/layout/vList2"/>
    <dgm:cxn modelId="{FA12E98F-1F22-4C3F-813D-FE15842CC56D}" type="presParOf" srcId="{226817AC-B8A7-414F-8F12-2A51B2072697}" destId="{96F92319-2EA0-449F-8130-913AE8A1D3E8}" srcOrd="4"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9E8706-60C3-4260-A27C-30390DF8FE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4790622-B308-46C9-8444-7789EF84D636}">
      <dgm:prSet/>
      <dgm:spPr/>
      <dgm:t>
        <a:bodyPr/>
        <a:lstStyle/>
        <a:p>
          <a:r>
            <a:rPr lang="en-US" dirty="0"/>
            <a:t>Validating the organization’s  category selection</a:t>
          </a:r>
        </a:p>
      </dgm:t>
    </dgm:pt>
    <dgm:pt modelId="{ED6D8B43-1A3B-46FE-95EA-580F02939CAF}" type="parTrans" cxnId="{BBB9D418-680B-4EB7-8C04-050223FB74A5}">
      <dgm:prSet/>
      <dgm:spPr/>
      <dgm:t>
        <a:bodyPr/>
        <a:lstStyle/>
        <a:p>
          <a:endParaRPr lang="en-US"/>
        </a:p>
      </dgm:t>
    </dgm:pt>
    <dgm:pt modelId="{EFF429AB-0A21-4F01-B1F6-E6B27DF95B3A}" type="sibTrans" cxnId="{BBB9D418-680B-4EB7-8C04-050223FB74A5}">
      <dgm:prSet/>
      <dgm:spPr/>
      <dgm:t>
        <a:bodyPr/>
        <a:lstStyle/>
        <a:p>
          <a:endParaRPr lang="en-US"/>
        </a:p>
      </dgm:t>
    </dgm:pt>
    <dgm:pt modelId="{29285D64-41EF-4A2F-8D8B-8157790FDEC5}">
      <dgm:prSet/>
      <dgm:spPr/>
      <dgm:t>
        <a:bodyPr/>
        <a:lstStyle/>
        <a:p>
          <a:r>
            <a:rPr lang="en-US"/>
            <a:t>Approve added categories</a:t>
          </a:r>
        </a:p>
      </dgm:t>
    </dgm:pt>
    <dgm:pt modelId="{369D1699-4AE2-4A2B-B0FF-A445A2271E9C}" type="parTrans" cxnId="{E899CBA3-2FE4-4684-AE89-9A485992025B}">
      <dgm:prSet/>
      <dgm:spPr/>
      <dgm:t>
        <a:bodyPr/>
        <a:lstStyle/>
        <a:p>
          <a:endParaRPr lang="en-US"/>
        </a:p>
      </dgm:t>
    </dgm:pt>
    <dgm:pt modelId="{ADCCAF1C-DD53-48AA-AE25-E57AFD543F87}" type="sibTrans" cxnId="{E899CBA3-2FE4-4684-AE89-9A485992025B}">
      <dgm:prSet/>
      <dgm:spPr/>
      <dgm:t>
        <a:bodyPr/>
        <a:lstStyle/>
        <a:p>
          <a:endParaRPr lang="en-US"/>
        </a:p>
      </dgm:t>
    </dgm:pt>
    <dgm:pt modelId="{BB3E3F5B-3945-4D05-ADC2-74CF3F135580}" type="pres">
      <dgm:prSet presAssocID="{FC9E8706-60C3-4260-A27C-30390DF8FE8D}" presName="linear" presStyleCnt="0">
        <dgm:presLayoutVars>
          <dgm:animLvl val="lvl"/>
          <dgm:resizeHandles val="exact"/>
        </dgm:presLayoutVars>
      </dgm:prSet>
      <dgm:spPr/>
    </dgm:pt>
    <dgm:pt modelId="{100B6FCB-B7AC-41D2-9A69-A33EF9384580}" type="pres">
      <dgm:prSet presAssocID="{D4790622-B308-46C9-8444-7789EF84D636}" presName="parentText" presStyleLbl="node1" presStyleIdx="0" presStyleCnt="2">
        <dgm:presLayoutVars>
          <dgm:chMax val="0"/>
          <dgm:bulletEnabled val="1"/>
        </dgm:presLayoutVars>
      </dgm:prSet>
      <dgm:spPr/>
    </dgm:pt>
    <dgm:pt modelId="{71EF393A-4382-406E-8C17-26F54E1F9BDE}" type="pres">
      <dgm:prSet presAssocID="{EFF429AB-0A21-4F01-B1F6-E6B27DF95B3A}" presName="spacer" presStyleCnt="0"/>
      <dgm:spPr/>
    </dgm:pt>
    <dgm:pt modelId="{D3050582-2DB8-46BE-B4F1-9C626D3053A8}" type="pres">
      <dgm:prSet presAssocID="{29285D64-41EF-4A2F-8D8B-8157790FDEC5}" presName="parentText" presStyleLbl="node1" presStyleIdx="1" presStyleCnt="2">
        <dgm:presLayoutVars>
          <dgm:chMax val="0"/>
          <dgm:bulletEnabled val="1"/>
        </dgm:presLayoutVars>
      </dgm:prSet>
      <dgm:spPr/>
    </dgm:pt>
  </dgm:ptLst>
  <dgm:cxnLst>
    <dgm:cxn modelId="{BBB9D418-680B-4EB7-8C04-050223FB74A5}" srcId="{FC9E8706-60C3-4260-A27C-30390DF8FE8D}" destId="{D4790622-B308-46C9-8444-7789EF84D636}" srcOrd="0" destOrd="0" parTransId="{ED6D8B43-1A3B-46FE-95EA-580F02939CAF}" sibTransId="{EFF429AB-0A21-4F01-B1F6-E6B27DF95B3A}"/>
    <dgm:cxn modelId="{491EC851-6293-4C6B-AFFF-5161AF78A833}" type="presOf" srcId="{D4790622-B308-46C9-8444-7789EF84D636}" destId="{100B6FCB-B7AC-41D2-9A69-A33EF9384580}" srcOrd="0" destOrd="0" presId="urn:microsoft.com/office/officeart/2005/8/layout/vList2"/>
    <dgm:cxn modelId="{4E427F78-4FBC-40BE-AEB7-D346D1BB0B88}" type="presOf" srcId="{29285D64-41EF-4A2F-8D8B-8157790FDEC5}" destId="{D3050582-2DB8-46BE-B4F1-9C626D3053A8}" srcOrd="0" destOrd="0" presId="urn:microsoft.com/office/officeart/2005/8/layout/vList2"/>
    <dgm:cxn modelId="{E899CBA3-2FE4-4684-AE89-9A485992025B}" srcId="{FC9E8706-60C3-4260-A27C-30390DF8FE8D}" destId="{29285D64-41EF-4A2F-8D8B-8157790FDEC5}" srcOrd="1" destOrd="0" parTransId="{369D1699-4AE2-4A2B-B0FF-A445A2271E9C}" sibTransId="{ADCCAF1C-DD53-48AA-AE25-E57AFD543F87}"/>
    <dgm:cxn modelId="{69DA5BF7-FF04-4690-A282-1C18BD0034AE}" type="presOf" srcId="{FC9E8706-60C3-4260-A27C-30390DF8FE8D}" destId="{BB3E3F5B-3945-4D05-ADC2-74CF3F135580}" srcOrd="0" destOrd="0" presId="urn:microsoft.com/office/officeart/2005/8/layout/vList2"/>
    <dgm:cxn modelId="{AF7D3D9C-FACC-4AEC-895C-1E2CCDE951A1}" type="presParOf" srcId="{BB3E3F5B-3945-4D05-ADC2-74CF3F135580}" destId="{100B6FCB-B7AC-41D2-9A69-A33EF9384580}" srcOrd="0" destOrd="0" presId="urn:microsoft.com/office/officeart/2005/8/layout/vList2"/>
    <dgm:cxn modelId="{39AC6332-1279-4E0A-ACAB-F9173978EFE5}" type="presParOf" srcId="{BB3E3F5B-3945-4D05-ADC2-74CF3F135580}" destId="{71EF393A-4382-406E-8C17-26F54E1F9BDE}" srcOrd="1" destOrd="0" presId="urn:microsoft.com/office/officeart/2005/8/layout/vList2"/>
    <dgm:cxn modelId="{953EC5DB-933D-46E4-AF97-D7AA766F1463}" type="presParOf" srcId="{BB3E3F5B-3945-4D05-ADC2-74CF3F135580}" destId="{D3050582-2DB8-46BE-B4F1-9C626D3053A8}"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FFAE4C-CB08-49BE-81C6-F1988868610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2337584-D9C5-4D95-A4C8-8776CC75E457}">
      <dgm:prSet custT="1"/>
      <dgm:spPr/>
      <dgm:t>
        <a:bodyPr/>
        <a:lstStyle/>
        <a:p>
          <a:r>
            <a:rPr lang="en-US" sz="4600" dirty="0"/>
            <a:t>Verify the CB is effective in validating the organization’s selection of  categories</a:t>
          </a:r>
        </a:p>
      </dgm:t>
    </dgm:pt>
    <dgm:pt modelId="{976C5D84-B68E-4A1B-BC22-2777E706CA42}" type="parTrans" cxnId="{E91C4F28-67E4-44AE-83FA-020213463DFA}">
      <dgm:prSet/>
      <dgm:spPr/>
      <dgm:t>
        <a:bodyPr/>
        <a:lstStyle/>
        <a:p>
          <a:endParaRPr lang="en-US"/>
        </a:p>
      </dgm:t>
    </dgm:pt>
    <dgm:pt modelId="{D4E04605-DA35-4832-966F-3059E4643A1E}" type="sibTrans" cxnId="{E91C4F28-67E4-44AE-83FA-020213463DFA}">
      <dgm:prSet/>
      <dgm:spPr/>
      <dgm:t>
        <a:bodyPr/>
        <a:lstStyle/>
        <a:p>
          <a:endParaRPr lang="en-US"/>
        </a:p>
      </dgm:t>
    </dgm:pt>
    <dgm:pt modelId="{8E84EB01-28DA-4712-9671-D7510CF03B66}" type="pres">
      <dgm:prSet presAssocID="{59FFAE4C-CB08-49BE-81C6-F19888686100}" presName="linear" presStyleCnt="0">
        <dgm:presLayoutVars>
          <dgm:animLvl val="lvl"/>
          <dgm:resizeHandles val="exact"/>
        </dgm:presLayoutVars>
      </dgm:prSet>
      <dgm:spPr/>
    </dgm:pt>
    <dgm:pt modelId="{9887343C-FE97-4740-891E-35A50D0411DA}" type="pres">
      <dgm:prSet presAssocID="{12337584-D9C5-4D95-A4C8-8776CC75E457}" presName="parentText" presStyleLbl="node1" presStyleIdx="0" presStyleCnt="1">
        <dgm:presLayoutVars>
          <dgm:chMax val="0"/>
          <dgm:bulletEnabled val="1"/>
        </dgm:presLayoutVars>
      </dgm:prSet>
      <dgm:spPr/>
    </dgm:pt>
  </dgm:ptLst>
  <dgm:cxnLst>
    <dgm:cxn modelId="{E91C4F28-67E4-44AE-83FA-020213463DFA}" srcId="{59FFAE4C-CB08-49BE-81C6-F19888686100}" destId="{12337584-D9C5-4D95-A4C8-8776CC75E457}" srcOrd="0" destOrd="0" parTransId="{976C5D84-B68E-4A1B-BC22-2777E706CA42}" sibTransId="{D4E04605-DA35-4832-966F-3059E4643A1E}"/>
    <dgm:cxn modelId="{B0FDFB5B-26F3-43E0-B84E-F490AEA10C5B}" type="presOf" srcId="{59FFAE4C-CB08-49BE-81C6-F19888686100}" destId="{8E84EB01-28DA-4712-9671-D7510CF03B66}" srcOrd="0" destOrd="0" presId="urn:microsoft.com/office/officeart/2005/8/layout/vList2"/>
    <dgm:cxn modelId="{47F65061-4FA8-4D7E-AA9A-1A58D3CB3400}" type="presOf" srcId="{12337584-D9C5-4D95-A4C8-8776CC75E457}" destId="{9887343C-FE97-4740-891E-35A50D0411DA}" srcOrd="0" destOrd="0" presId="urn:microsoft.com/office/officeart/2005/8/layout/vList2"/>
    <dgm:cxn modelId="{3F6576A5-EE27-4028-AEC1-7AED017DDF73}" type="presParOf" srcId="{8E84EB01-28DA-4712-9671-D7510CF03B66}" destId="{9887343C-FE97-4740-891E-35A50D0411D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BF4CC4-0CE2-4AF3-9D01-78C1F0F17155}" type="doc">
      <dgm:prSet loTypeId="urn:microsoft.com/office/officeart/2005/8/layout/process4" loCatId="process" qsTypeId="urn:microsoft.com/office/officeart/2005/8/quickstyle/simple1" qsCatId="simple" csTypeId="urn:microsoft.com/office/officeart/2005/8/colors/colorful5" csCatId="colorful" phldr="1"/>
      <dgm:spPr/>
      <dgm:t>
        <a:bodyPr/>
        <a:lstStyle/>
        <a:p>
          <a:endParaRPr lang="en-US"/>
        </a:p>
      </dgm:t>
    </dgm:pt>
    <dgm:pt modelId="{EFA774FC-384E-4594-8298-6C5298CE908F}">
      <dgm:prSet/>
      <dgm:spPr/>
      <dgm:t>
        <a:bodyPr/>
        <a:lstStyle/>
        <a:p>
          <a:r>
            <a:rPr lang="en-US"/>
            <a:t>tl9000.org</a:t>
          </a:r>
        </a:p>
      </dgm:t>
    </dgm:pt>
    <dgm:pt modelId="{1A850274-DF34-4C6A-8D9C-A6016A390BB3}" type="parTrans" cxnId="{BCC28BF6-D033-49D5-B6ED-C9C28FB054BB}">
      <dgm:prSet/>
      <dgm:spPr/>
      <dgm:t>
        <a:bodyPr/>
        <a:lstStyle/>
        <a:p>
          <a:endParaRPr lang="en-US"/>
        </a:p>
      </dgm:t>
    </dgm:pt>
    <dgm:pt modelId="{F7422137-3D59-4597-BE97-7E1D50508059}" type="sibTrans" cxnId="{BCC28BF6-D033-49D5-B6ED-C9C28FB054BB}">
      <dgm:prSet/>
      <dgm:spPr/>
      <dgm:t>
        <a:bodyPr/>
        <a:lstStyle/>
        <a:p>
          <a:endParaRPr lang="en-US"/>
        </a:p>
      </dgm:t>
    </dgm:pt>
    <dgm:pt modelId="{C6E8724B-F925-474D-BB67-CD09D6280CBF}">
      <dgm:prSet/>
      <dgm:spPr/>
      <dgm:t>
        <a:bodyPr/>
        <a:lstStyle/>
        <a:p>
          <a:r>
            <a:rPr lang="en-US" dirty="0"/>
            <a:t>Main menu bar – “Certification”</a:t>
          </a:r>
        </a:p>
      </dgm:t>
    </dgm:pt>
    <dgm:pt modelId="{128A1505-167A-4273-AD0D-45A6D4BF97DC}" type="parTrans" cxnId="{B1D01249-60A2-4ABA-B420-D394C9D6A155}">
      <dgm:prSet/>
      <dgm:spPr/>
      <dgm:t>
        <a:bodyPr/>
        <a:lstStyle/>
        <a:p>
          <a:endParaRPr lang="en-US"/>
        </a:p>
      </dgm:t>
    </dgm:pt>
    <dgm:pt modelId="{92CF9398-D27F-4046-B228-125F949D455B}" type="sibTrans" cxnId="{B1D01249-60A2-4ABA-B420-D394C9D6A155}">
      <dgm:prSet/>
      <dgm:spPr/>
      <dgm:t>
        <a:bodyPr/>
        <a:lstStyle/>
        <a:p>
          <a:endParaRPr lang="en-US"/>
        </a:p>
      </dgm:t>
    </dgm:pt>
    <dgm:pt modelId="{5747E7DE-1813-4021-8745-44B5D5ECE4F2}">
      <dgm:prSet/>
      <dgm:spPr/>
      <dgm:t>
        <a:bodyPr/>
        <a:lstStyle/>
        <a:p>
          <a:r>
            <a:rPr lang="en-US" dirty="0"/>
            <a:t>Left side menu – “Certified Organizations”</a:t>
          </a:r>
        </a:p>
      </dgm:t>
    </dgm:pt>
    <dgm:pt modelId="{B8F7F759-5E92-442D-A8B0-52CF17F3E7F0}" type="parTrans" cxnId="{877E700A-F15C-49C5-BB41-651C9D7C08C4}">
      <dgm:prSet/>
      <dgm:spPr/>
      <dgm:t>
        <a:bodyPr/>
        <a:lstStyle/>
        <a:p>
          <a:endParaRPr lang="en-US"/>
        </a:p>
      </dgm:t>
    </dgm:pt>
    <dgm:pt modelId="{B68BD01D-C950-4C3E-B9AE-13A1601175AF}" type="sibTrans" cxnId="{877E700A-F15C-49C5-BB41-651C9D7C08C4}">
      <dgm:prSet/>
      <dgm:spPr/>
      <dgm:t>
        <a:bodyPr/>
        <a:lstStyle/>
        <a:p>
          <a:endParaRPr lang="en-US"/>
        </a:p>
      </dgm:t>
    </dgm:pt>
    <dgm:pt modelId="{91130734-C982-4AE1-94D6-543A54C74D20}">
      <dgm:prSet/>
      <dgm:spPr/>
      <dgm:t>
        <a:bodyPr/>
        <a:lstStyle/>
        <a:p>
          <a:r>
            <a:rPr lang="en-US"/>
            <a:t>Middle of page – “Advanced Search”</a:t>
          </a:r>
        </a:p>
      </dgm:t>
    </dgm:pt>
    <dgm:pt modelId="{6E651F01-8246-41D2-B7A0-912060C60B5F}" type="parTrans" cxnId="{61CED702-068D-496F-81B7-34D3E31DE1B3}">
      <dgm:prSet/>
      <dgm:spPr/>
      <dgm:t>
        <a:bodyPr/>
        <a:lstStyle/>
        <a:p>
          <a:endParaRPr lang="en-US"/>
        </a:p>
      </dgm:t>
    </dgm:pt>
    <dgm:pt modelId="{75661A3F-F243-44A9-8493-3E353A1F1BA9}" type="sibTrans" cxnId="{61CED702-068D-496F-81B7-34D3E31DE1B3}">
      <dgm:prSet/>
      <dgm:spPr/>
      <dgm:t>
        <a:bodyPr/>
        <a:lstStyle/>
        <a:p>
          <a:endParaRPr lang="en-US"/>
        </a:p>
      </dgm:t>
    </dgm:pt>
    <dgm:pt modelId="{A7F1BF3B-E9B7-4FB3-92A7-7DC765899687}">
      <dgm:prSet/>
      <dgm:spPr/>
      <dgm:t>
        <a:bodyPr/>
        <a:lstStyle/>
        <a:p>
          <a:r>
            <a:rPr lang="en-US"/>
            <a:t>Drop down list – category of interest</a:t>
          </a:r>
        </a:p>
      </dgm:t>
    </dgm:pt>
    <dgm:pt modelId="{D7A36C25-7D83-425B-AD3D-02DC5562C599}" type="parTrans" cxnId="{EA361C99-3ECA-4C88-8CBA-B564DFAA3CB6}">
      <dgm:prSet/>
      <dgm:spPr/>
      <dgm:t>
        <a:bodyPr/>
        <a:lstStyle/>
        <a:p>
          <a:endParaRPr lang="en-US"/>
        </a:p>
      </dgm:t>
    </dgm:pt>
    <dgm:pt modelId="{21C20D1E-56D5-4F7F-AE97-2DAE710E83C0}" type="sibTrans" cxnId="{EA361C99-3ECA-4C88-8CBA-B564DFAA3CB6}">
      <dgm:prSet/>
      <dgm:spPr/>
      <dgm:t>
        <a:bodyPr/>
        <a:lstStyle/>
        <a:p>
          <a:endParaRPr lang="en-US"/>
        </a:p>
      </dgm:t>
    </dgm:pt>
    <dgm:pt modelId="{6332B702-E4EA-4465-B45D-38450CEF38E8}">
      <dgm:prSet/>
      <dgm:spPr/>
      <dgm:t>
        <a:bodyPr/>
        <a:lstStyle/>
        <a:p>
          <a:r>
            <a:rPr lang="en-US" dirty="0"/>
            <a:t>Click “Search by Category”</a:t>
          </a:r>
        </a:p>
      </dgm:t>
    </dgm:pt>
    <dgm:pt modelId="{90989DA5-90F9-48AC-9F88-1330377E8CC4}" type="parTrans" cxnId="{281CBFDB-AF33-4FB0-BE4A-609C2382DDC0}">
      <dgm:prSet/>
      <dgm:spPr/>
      <dgm:t>
        <a:bodyPr/>
        <a:lstStyle/>
        <a:p>
          <a:endParaRPr lang="en-US"/>
        </a:p>
      </dgm:t>
    </dgm:pt>
    <dgm:pt modelId="{339D6CAE-1763-4F4D-8CEE-0C57EF1F6313}" type="sibTrans" cxnId="{281CBFDB-AF33-4FB0-BE4A-609C2382DDC0}">
      <dgm:prSet/>
      <dgm:spPr/>
      <dgm:t>
        <a:bodyPr/>
        <a:lstStyle/>
        <a:p>
          <a:endParaRPr lang="en-US"/>
        </a:p>
      </dgm:t>
    </dgm:pt>
    <dgm:pt modelId="{84530D49-8F96-47C7-9687-614BAE22A1F2}" type="pres">
      <dgm:prSet presAssocID="{9DBF4CC4-0CE2-4AF3-9D01-78C1F0F17155}" presName="Name0" presStyleCnt="0">
        <dgm:presLayoutVars>
          <dgm:dir/>
          <dgm:animLvl val="lvl"/>
          <dgm:resizeHandles val="exact"/>
        </dgm:presLayoutVars>
      </dgm:prSet>
      <dgm:spPr/>
    </dgm:pt>
    <dgm:pt modelId="{457CE5A5-62DF-4A4A-B75C-19A59A1917D1}" type="pres">
      <dgm:prSet presAssocID="{6332B702-E4EA-4465-B45D-38450CEF38E8}" presName="boxAndChildren" presStyleCnt="0"/>
      <dgm:spPr/>
    </dgm:pt>
    <dgm:pt modelId="{22CA2A34-B026-433F-B93A-4D53ADDAA4BA}" type="pres">
      <dgm:prSet presAssocID="{6332B702-E4EA-4465-B45D-38450CEF38E8}" presName="parentTextBox" presStyleLbl="node1" presStyleIdx="0" presStyleCnt="6"/>
      <dgm:spPr/>
    </dgm:pt>
    <dgm:pt modelId="{DC0D4AEF-074D-42A3-A731-9C74A4082E38}" type="pres">
      <dgm:prSet presAssocID="{21C20D1E-56D5-4F7F-AE97-2DAE710E83C0}" presName="sp" presStyleCnt="0"/>
      <dgm:spPr/>
    </dgm:pt>
    <dgm:pt modelId="{D92F0880-8B79-4ACB-9662-68251B3DAF25}" type="pres">
      <dgm:prSet presAssocID="{A7F1BF3B-E9B7-4FB3-92A7-7DC765899687}" presName="arrowAndChildren" presStyleCnt="0"/>
      <dgm:spPr/>
    </dgm:pt>
    <dgm:pt modelId="{1F0B2E38-120A-4FD8-8512-150FC9CE2BBD}" type="pres">
      <dgm:prSet presAssocID="{A7F1BF3B-E9B7-4FB3-92A7-7DC765899687}" presName="parentTextArrow" presStyleLbl="node1" presStyleIdx="1" presStyleCnt="6"/>
      <dgm:spPr/>
    </dgm:pt>
    <dgm:pt modelId="{1FE40E0B-27F0-479E-BF49-E330DDCBF085}" type="pres">
      <dgm:prSet presAssocID="{75661A3F-F243-44A9-8493-3E353A1F1BA9}" presName="sp" presStyleCnt="0"/>
      <dgm:spPr/>
    </dgm:pt>
    <dgm:pt modelId="{567B83B6-5A5E-4EFE-BDAC-B76B21D5D6AB}" type="pres">
      <dgm:prSet presAssocID="{91130734-C982-4AE1-94D6-543A54C74D20}" presName="arrowAndChildren" presStyleCnt="0"/>
      <dgm:spPr/>
    </dgm:pt>
    <dgm:pt modelId="{F1F7E884-F914-488D-9BA7-0D353C0F74AC}" type="pres">
      <dgm:prSet presAssocID="{91130734-C982-4AE1-94D6-543A54C74D20}" presName="parentTextArrow" presStyleLbl="node1" presStyleIdx="2" presStyleCnt="6"/>
      <dgm:spPr/>
    </dgm:pt>
    <dgm:pt modelId="{AAF210E1-A153-4DD8-90D8-ACD9A81B3CDB}" type="pres">
      <dgm:prSet presAssocID="{B68BD01D-C950-4C3E-B9AE-13A1601175AF}" presName="sp" presStyleCnt="0"/>
      <dgm:spPr/>
    </dgm:pt>
    <dgm:pt modelId="{FA47218C-61D4-4415-9D9F-304A5BD2DAF8}" type="pres">
      <dgm:prSet presAssocID="{5747E7DE-1813-4021-8745-44B5D5ECE4F2}" presName="arrowAndChildren" presStyleCnt="0"/>
      <dgm:spPr/>
    </dgm:pt>
    <dgm:pt modelId="{368CB2B1-5BC6-4817-AD0C-05335864FB41}" type="pres">
      <dgm:prSet presAssocID="{5747E7DE-1813-4021-8745-44B5D5ECE4F2}" presName="parentTextArrow" presStyleLbl="node1" presStyleIdx="3" presStyleCnt="6"/>
      <dgm:spPr/>
    </dgm:pt>
    <dgm:pt modelId="{0CFEA71E-545F-43F2-A661-7D14A1B23DF1}" type="pres">
      <dgm:prSet presAssocID="{92CF9398-D27F-4046-B228-125F949D455B}" presName="sp" presStyleCnt="0"/>
      <dgm:spPr/>
    </dgm:pt>
    <dgm:pt modelId="{BF2C97F4-65BB-4553-BD37-304A300B17DE}" type="pres">
      <dgm:prSet presAssocID="{C6E8724B-F925-474D-BB67-CD09D6280CBF}" presName="arrowAndChildren" presStyleCnt="0"/>
      <dgm:spPr/>
    </dgm:pt>
    <dgm:pt modelId="{9DB89702-C6A5-4C5D-8F0F-78CF0FF9C24C}" type="pres">
      <dgm:prSet presAssocID="{C6E8724B-F925-474D-BB67-CD09D6280CBF}" presName="parentTextArrow" presStyleLbl="node1" presStyleIdx="4" presStyleCnt="6"/>
      <dgm:spPr/>
    </dgm:pt>
    <dgm:pt modelId="{940DCAE6-E523-40D4-A177-61FC5515DAA4}" type="pres">
      <dgm:prSet presAssocID="{F7422137-3D59-4597-BE97-7E1D50508059}" presName="sp" presStyleCnt="0"/>
      <dgm:spPr/>
    </dgm:pt>
    <dgm:pt modelId="{3BC1DB1C-52E3-434E-BD5D-73A95F6BD9A3}" type="pres">
      <dgm:prSet presAssocID="{EFA774FC-384E-4594-8298-6C5298CE908F}" presName="arrowAndChildren" presStyleCnt="0"/>
      <dgm:spPr/>
    </dgm:pt>
    <dgm:pt modelId="{CF91B654-CCA7-4278-A8D2-4DDAE1753A8C}" type="pres">
      <dgm:prSet presAssocID="{EFA774FC-384E-4594-8298-6C5298CE908F}" presName="parentTextArrow" presStyleLbl="node1" presStyleIdx="5" presStyleCnt="6"/>
      <dgm:spPr/>
    </dgm:pt>
  </dgm:ptLst>
  <dgm:cxnLst>
    <dgm:cxn modelId="{61CED702-068D-496F-81B7-34D3E31DE1B3}" srcId="{9DBF4CC4-0CE2-4AF3-9D01-78C1F0F17155}" destId="{91130734-C982-4AE1-94D6-543A54C74D20}" srcOrd="3" destOrd="0" parTransId="{6E651F01-8246-41D2-B7A0-912060C60B5F}" sibTransId="{75661A3F-F243-44A9-8493-3E353A1F1BA9}"/>
    <dgm:cxn modelId="{877E700A-F15C-49C5-BB41-651C9D7C08C4}" srcId="{9DBF4CC4-0CE2-4AF3-9D01-78C1F0F17155}" destId="{5747E7DE-1813-4021-8745-44B5D5ECE4F2}" srcOrd="2" destOrd="0" parTransId="{B8F7F759-5E92-442D-A8B0-52CF17F3E7F0}" sibTransId="{B68BD01D-C950-4C3E-B9AE-13A1601175AF}"/>
    <dgm:cxn modelId="{6EB3FC31-6ABB-4B06-92C4-66CEC2839D5B}" type="presOf" srcId="{91130734-C982-4AE1-94D6-543A54C74D20}" destId="{F1F7E884-F914-488D-9BA7-0D353C0F74AC}" srcOrd="0" destOrd="0" presId="urn:microsoft.com/office/officeart/2005/8/layout/process4"/>
    <dgm:cxn modelId="{1994BF32-0AF9-45C5-8D84-2A43EC1770A5}" type="presOf" srcId="{9DBF4CC4-0CE2-4AF3-9D01-78C1F0F17155}" destId="{84530D49-8F96-47C7-9687-614BAE22A1F2}" srcOrd="0" destOrd="0" presId="urn:microsoft.com/office/officeart/2005/8/layout/process4"/>
    <dgm:cxn modelId="{D92BD33E-EAA3-41A1-A5C7-A7E2A886A9C7}" type="presOf" srcId="{5747E7DE-1813-4021-8745-44B5D5ECE4F2}" destId="{368CB2B1-5BC6-4817-AD0C-05335864FB41}" srcOrd="0" destOrd="0" presId="urn:microsoft.com/office/officeart/2005/8/layout/process4"/>
    <dgm:cxn modelId="{7F54AE5B-7BF7-4FE0-B1E7-8629841D9BFE}" type="presOf" srcId="{A7F1BF3B-E9B7-4FB3-92A7-7DC765899687}" destId="{1F0B2E38-120A-4FD8-8512-150FC9CE2BBD}" srcOrd="0" destOrd="0" presId="urn:microsoft.com/office/officeart/2005/8/layout/process4"/>
    <dgm:cxn modelId="{070ADE5F-0425-4217-8AA8-7CB46101484F}" type="presOf" srcId="{C6E8724B-F925-474D-BB67-CD09D6280CBF}" destId="{9DB89702-C6A5-4C5D-8F0F-78CF0FF9C24C}" srcOrd="0" destOrd="0" presId="urn:microsoft.com/office/officeart/2005/8/layout/process4"/>
    <dgm:cxn modelId="{32DA5567-A1F3-486A-91B0-8595E81FC216}" type="presOf" srcId="{EFA774FC-384E-4594-8298-6C5298CE908F}" destId="{CF91B654-CCA7-4278-A8D2-4DDAE1753A8C}" srcOrd="0" destOrd="0" presId="urn:microsoft.com/office/officeart/2005/8/layout/process4"/>
    <dgm:cxn modelId="{B1D01249-60A2-4ABA-B420-D394C9D6A155}" srcId="{9DBF4CC4-0CE2-4AF3-9D01-78C1F0F17155}" destId="{C6E8724B-F925-474D-BB67-CD09D6280CBF}" srcOrd="1" destOrd="0" parTransId="{128A1505-167A-4273-AD0D-45A6D4BF97DC}" sibTransId="{92CF9398-D27F-4046-B228-125F949D455B}"/>
    <dgm:cxn modelId="{94ED6D56-4D93-4457-B432-3457A434C7B1}" type="presOf" srcId="{6332B702-E4EA-4465-B45D-38450CEF38E8}" destId="{22CA2A34-B026-433F-B93A-4D53ADDAA4BA}" srcOrd="0" destOrd="0" presId="urn:microsoft.com/office/officeart/2005/8/layout/process4"/>
    <dgm:cxn modelId="{EA361C99-3ECA-4C88-8CBA-B564DFAA3CB6}" srcId="{9DBF4CC4-0CE2-4AF3-9D01-78C1F0F17155}" destId="{A7F1BF3B-E9B7-4FB3-92A7-7DC765899687}" srcOrd="4" destOrd="0" parTransId="{D7A36C25-7D83-425B-AD3D-02DC5562C599}" sibTransId="{21C20D1E-56D5-4F7F-AE97-2DAE710E83C0}"/>
    <dgm:cxn modelId="{281CBFDB-AF33-4FB0-BE4A-609C2382DDC0}" srcId="{9DBF4CC4-0CE2-4AF3-9D01-78C1F0F17155}" destId="{6332B702-E4EA-4465-B45D-38450CEF38E8}" srcOrd="5" destOrd="0" parTransId="{90989DA5-90F9-48AC-9F88-1330377E8CC4}" sibTransId="{339D6CAE-1763-4F4D-8CEE-0C57EF1F6313}"/>
    <dgm:cxn modelId="{BCC28BF6-D033-49D5-B6ED-C9C28FB054BB}" srcId="{9DBF4CC4-0CE2-4AF3-9D01-78C1F0F17155}" destId="{EFA774FC-384E-4594-8298-6C5298CE908F}" srcOrd="0" destOrd="0" parTransId="{1A850274-DF34-4C6A-8D9C-A6016A390BB3}" sibTransId="{F7422137-3D59-4597-BE97-7E1D50508059}"/>
    <dgm:cxn modelId="{A11A534A-A068-4F92-AA14-83093505D7CC}" type="presParOf" srcId="{84530D49-8F96-47C7-9687-614BAE22A1F2}" destId="{457CE5A5-62DF-4A4A-B75C-19A59A1917D1}" srcOrd="0" destOrd="0" presId="urn:microsoft.com/office/officeart/2005/8/layout/process4"/>
    <dgm:cxn modelId="{66E157AE-9C77-4742-8BF7-56EB60C8E5DD}" type="presParOf" srcId="{457CE5A5-62DF-4A4A-B75C-19A59A1917D1}" destId="{22CA2A34-B026-433F-B93A-4D53ADDAA4BA}" srcOrd="0" destOrd="0" presId="urn:microsoft.com/office/officeart/2005/8/layout/process4"/>
    <dgm:cxn modelId="{A64AA0B8-390E-48A6-9DD3-9B572A3F5426}" type="presParOf" srcId="{84530D49-8F96-47C7-9687-614BAE22A1F2}" destId="{DC0D4AEF-074D-42A3-A731-9C74A4082E38}" srcOrd="1" destOrd="0" presId="urn:microsoft.com/office/officeart/2005/8/layout/process4"/>
    <dgm:cxn modelId="{18FE5754-A1CB-4292-8E34-64D2C264DFDE}" type="presParOf" srcId="{84530D49-8F96-47C7-9687-614BAE22A1F2}" destId="{D92F0880-8B79-4ACB-9662-68251B3DAF25}" srcOrd="2" destOrd="0" presId="urn:microsoft.com/office/officeart/2005/8/layout/process4"/>
    <dgm:cxn modelId="{81CFBC53-CB9F-4249-868C-2E1E762B1155}" type="presParOf" srcId="{D92F0880-8B79-4ACB-9662-68251B3DAF25}" destId="{1F0B2E38-120A-4FD8-8512-150FC9CE2BBD}" srcOrd="0" destOrd="0" presId="urn:microsoft.com/office/officeart/2005/8/layout/process4"/>
    <dgm:cxn modelId="{AACCA800-F4BE-4CF2-9FB8-4FE5FD6E5BA5}" type="presParOf" srcId="{84530D49-8F96-47C7-9687-614BAE22A1F2}" destId="{1FE40E0B-27F0-479E-BF49-E330DDCBF085}" srcOrd="3" destOrd="0" presId="urn:microsoft.com/office/officeart/2005/8/layout/process4"/>
    <dgm:cxn modelId="{50283E1B-C65B-4B46-80C6-C4B1631FD225}" type="presParOf" srcId="{84530D49-8F96-47C7-9687-614BAE22A1F2}" destId="{567B83B6-5A5E-4EFE-BDAC-B76B21D5D6AB}" srcOrd="4" destOrd="0" presId="urn:microsoft.com/office/officeart/2005/8/layout/process4"/>
    <dgm:cxn modelId="{742F243B-8CB3-4FF1-A67A-73537125919B}" type="presParOf" srcId="{567B83B6-5A5E-4EFE-BDAC-B76B21D5D6AB}" destId="{F1F7E884-F914-488D-9BA7-0D353C0F74AC}" srcOrd="0" destOrd="0" presId="urn:microsoft.com/office/officeart/2005/8/layout/process4"/>
    <dgm:cxn modelId="{3D5A4920-6D5B-4B49-8023-E5CC09AB289F}" type="presParOf" srcId="{84530D49-8F96-47C7-9687-614BAE22A1F2}" destId="{AAF210E1-A153-4DD8-90D8-ACD9A81B3CDB}" srcOrd="5" destOrd="0" presId="urn:microsoft.com/office/officeart/2005/8/layout/process4"/>
    <dgm:cxn modelId="{119FF26C-6163-4614-A52A-4AD9369CBAC9}" type="presParOf" srcId="{84530D49-8F96-47C7-9687-614BAE22A1F2}" destId="{FA47218C-61D4-4415-9D9F-304A5BD2DAF8}" srcOrd="6" destOrd="0" presId="urn:microsoft.com/office/officeart/2005/8/layout/process4"/>
    <dgm:cxn modelId="{916D8B92-6114-42BC-9997-3630F77F320D}" type="presParOf" srcId="{FA47218C-61D4-4415-9D9F-304A5BD2DAF8}" destId="{368CB2B1-5BC6-4817-AD0C-05335864FB41}" srcOrd="0" destOrd="0" presId="urn:microsoft.com/office/officeart/2005/8/layout/process4"/>
    <dgm:cxn modelId="{62B786C6-A3FA-4D9B-8F93-7EF92657EC0A}" type="presParOf" srcId="{84530D49-8F96-47C7-9687-614BAE22A1F2}" destId="{0CFEA71E-545F-43F2-A661-7D14A1B23DF1}" srcOrd="7" destOrd="0" presId="urn:microsoft.com/office/officeart/2005/8/layout/process4"/>
    <dgm:cxn modelId="{23636D6E-1C67-452C-ABA1-289ABC2064D0}" type="presParOf" srcId="{84530D49-8F96-47C7-9687-614BAE22A1F2}" destId="{BF2C97F4-65BB-4553-BD37-304A300B17DE}" srcOrd="8" destOrd="0" presId="urn:microsoft.com/office/officeart/2005/8/layout/process4"/>
    <dgm:cxn modelId="{28055935-B576-411D-8FB3-C61F9F4FD91D}" type="presParOf" srcId="{BF2C97F4-65BB-4553-BD37-304A300B17DE}" destId="{9DB89702-C6A5-4C5D-8F0F-78CF0FF9C24C}" srcOrd="0" destOrd="0" presId="urn:microsoft.com/office/officeart/2005/8/layout/process4"/>
    <dgm:cxn modelId="{6D2213FC-B9D7-4243-8E19-3A666C0D472F}" type="presParOf" srcId="{84530D49-8F96-47C7-9687-614BAE22A1F2}" destId="{940DCAE6-E523-40D4-A177-61FC5515DAA4}" srcOrd="9" destOrd="0" presId="urn:microsoft.com/office/officeart/2005/8/layout/process4"/>
    <dgm:cxn modelId="{8F474ED3-08E7-421C-8C93-6BA0E749D139}" type="presParOf" srcId="{84530D49-8F96-47C7-9687-614BAE22A1F2}" destId="{3BC1DB1C-52E3-434E-BD5D-73A95F6BD9A3}" srcOrd="10" destOrd="0" presId="urn:microsoft.com/office/officeart/2005/8/layout/process4"/>
    <dgm:cxn modelId="{AFB6EBD5-C766-4FF5-A34F-3BFF14F71A6B}" type="presParOf" srcId="{3BC1DB1C-52E3-434E-BD5D-73A95F6BD9A3}" destId="{CF91B654-CCA7-4278-A8D2-4DDAE1753A8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5B24A25-7506-4D32-A2AC-D5F62CFC601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FDA1C47-522E-4BFC-B7A8-4DFE3029C73E}">
      <dgm:prSet/>
      <dgm:spPr/>
      <dgm:t>
        <a:bodyPr/>
        <a:lstStyle/>
        <a:p>
          <a:r>
            <a:rPr lang="en-US" dirty="0"/>
            <a:t>Certification Profile</a:t>
          </a:r>
        </a:p>
      </dgm:t>
    </dgm:pt>
    <dgm:pt modelId="{5D419D37-03A0-4932-B65F-DB896D0FA5C0}" type="parTrans" cxnId="{A69CB314-DD33-4AB9-A915-69F1E7495DC3}">
      <dgm:prSet/>
      <dgm:spPr/>
      <dgm:t>
        <a:bodyPr/>
        <a:lstStyle/>
        <a:p>
          <a:endParaRPr lang="en-US"/>
        </a:p>
      </dgm:t>
    </dgm:pt>
    <dgm:pt modelId="{D5C82D0B-F052-4D49-BE51-24E3A4380C06}" type="sibTrans" cxnId="{A69CB314-DD33-4AB9-A915-69F1E7495DC3}">
      <dgm:prSet/>
      <dgm:spPr/>
      <dgm:t>
        <a:bodyPr/>
        <a:lstStyle/>
        <a:p>
          <a:endParaRPr lang="en-US"/>
        </a:p>
      </dgm:t>
    </dgm:pt>
    <dgm:pt modelId="{FBB6701D-0EFE-45D1-AEFE-964F1B316BB5}">
      <dgm:prSet/>
      <dgm:spPr/>
      <dgm:t>
        <a:bodyPr/>
        <a:lstStyle/>
        <a:p>
          <a:r>
            <a:rPr lang="en-US"/>
            <a:t>Company name</a:t>
          </a:r>
        </a:p>
      </dgm:t>
    </dgm:pt>
    <dgm:pt modelId="{A4BFC9F0-C949-466C-8956-963022A571EC}" type="parTrans" cxnId="{6DD9DC62-F2FC-4A6E-ABA0-29038A0C9F7B}">
      <dgm:prSet/>
      <dgm:spPr/>
      <dgm:t>
        <a:bodyPr/>
        <a:lstStyle/>
        <a:p>
          <a:endParaRPr lang="en-US"/>
        </a:p>
      </dgm:t>
    </dgm:pt>
    <dgm:pt modelId="{DBEDB796-7FEE-4E48-BF18-E1C07956767A}" type="sibTrans" cxnId="{6DD9DC62-F2FC-4A6E-ABA0-29038A0C9F7B}">
      <dgm:prSet/>
      <dgm:spPr/>
      <dgm:t>
        <a:bodyPr/>
        <a:lstStyle/>
        <a:p>
          <a:endParaRPr lang="en-US"/>
        </a:p>
      </dgm:t>
    </dgm:pt>
    <dgm:pt modelId="{5D560167-203F-42BB-9502-33357DF743A7}">
      <dgm:prSet/>
      <dgm:spPr/>
      <dgm:t>
        <a:bodyPr/>
        <a:lstStyle/>
        <a:p>
          <a:r>
            <a:rPr lang="en-US" dirty="0"/>
            <a:t>Scope of Certification (ISO &amp; TL)</a:t>
          </a:r>
        </a:p>
      </dgm:t>
    </dgm:pt>
    <dgm:pt modelId="{C6E8E62C-AB5F-425C-AF99-9EB512B4DE8B}" type="parTrans" cxnId="{99550A03-FEA4-48F3-90D4-DC0CAB859033}">
      <dgm:prSet/>
      <dgm:spPr/>
      <dgm:t>
        <a:bodyPr/>
        <a:lstStyle/>
        <a:p>
          <a:endParaRPr lang="en-US"/>
        </a:p>
      </dgm:t>
    </dgm:pt>
    <dgm:pt modelId="{2CFF30BC-DFAD-46B3-8282-7B7CDBF2172F}" type="sibTrans" cxnId="{99550A03-FEA4-48F3-90D4-DC0CAB859033}">
      <dgm:prSet/>
      <dgm:spPr/>
      <dgm:t>
        <a:bodyPr/>
        <a:lstStyle/>
        <a:p>
          <a:endParaRPr lang="en-US"/>
        </a:p>
      </dgm:t>
    </dgm:pt>
    <dgm:pt modelId="{7F409240-5928-46F6-876C-E4B27EC372F3}">
      <dgm:prSet/>
      <dgm:spPr/>
      <dgm:t>
        <a:bodyPr/>
        <a:lstStyle/>
        <a:p>
          <a:r>
            <a:rPr lang="en-US" dirty="0"/>
            <a:t>CB (registrar)</a:t>
          </a:r>
        </a:p>
      </dgm:t>
    </dgm:pt>
    <dgm:pt modelId="{927AFD4D-1551-439E-8B5F-C8D257681652}" type="parTrans" cxnId="{9BC70CB8-E89F-44DB-82E2-E02869CAE3FB}">
      <dgm:prSet/>
      <dgm:spPr/>
      <dgm:t>
        <a:bodyPr/>
        <a:lstStyle/>
        <a:p>
          <a:endParaRPr lang="en-US"/>
        </a:p>
      </dgm:t>
    </dgm:pt>
    <dgm:pt modelId="{E5CDDC74-49F1-4C0E-846C-0C95FD892F58}" type="sibTrans" cxnId="{9BC70CB8-E89F-44DB-82E2-E02869CAE3FB}">
      <dgm:prSet/>
      <dgm:spPr/>
      <dgm:t>
        <a:bodyPr/>
        <a:lstStyle/>
        <a:p>
          <a:endParaRPr lang="en-US"/>
        </a:p>
      </dgm:t>
    </dgm:pt>
    <dgm:pt modelId="{B6E11BB8-013A-427B-849E-7ED5AA782537}">
      <dgm:prSet/>
      <dgm:spPr/>
      <dgm:t>
        <a:bodyPr/>
        <a:lstStyle/>
        <a:p>
          <a:r>
            <a:rPr lang="en-US" dirty="0"/>
            <a:t>Categories</a:t>
          </a:r>
        </a:p>
      </dgm:t>
    </dgm:pt>
    <dgm:pt modelId="{951F1CEC-ED18-4B6F-9158-CADB711C5267}" type="parTrans" cxnId="{77ADA558-801F-4BE3-811B-CEBF7FC30EAF}">
      <dgm:prSet/>
      <dgm:spPr/>
      <dgm:t>
        <a:bodyPr/>
        <a:lstStyle/>
        <a:p>
          <a:endParaRPr lang="en-US"/>
        </a:p>
      </dgm:t>
    </dgm:pt>
    <dgm:pt modelId="{85443DDF-40CD-450D-831B-9C513EE8FBC8}" type="sibTrans" cxnId="{77ADA558-801F-4BE3-811B-CEBF7FC30EAF}">
      <dgm:prSet/>
      <dgm:spPr/>
      <dgm:t>
        <a:bodyPr/>
        <a:lstStyle/>
        <a:p>
          <a:endParaRPr lang="en-US"/>
        </a:p>
      </dgm:t>
    </dgm:pt>
    <dgm:pt modelId="{7CA3ABE5-90F0-48FB-A800-B77697313C93}">
      <dgm:prSet/>
      <dgm:spPr/>
      <dgm:t>
        <a:bodyPr/>
        <a:lstStyle/>
        <a:p>
          <a:r>
            <a:rPr lang="en-US"/>
            <a:t>Locations</a:t>
          </a:r>
        </a:p>
      </dgm:t>
    </dgm:pt>
    <dgm:pt modelId="{23EB9AF1-65C9-4A3C-842B-3E7377D866F0}" type="parTrans" cxnId="{16A80D8C-EB6D-4B27-A6D2-9E46B3A7201B}">
      <dgm:prSet/>
      <dgm:spPr/>
      <dgm:t>
        <a:bodyPr/>
        <a:lstStyle/>
        <a:p>
          <a:endParaRPr lang="en-US"/>
        </a:p>
      </dgm:t>
    </dgm:pt>
    <dgm:pt modelId="{8682CDAA-AEB9-42C8-9774-F67CCBA1939E}" type="sibTrans" cxnId="{16A80D8C-EB6D-4B27-A6D2-9E46B3A7201B}">
      <dgm:prSet/>
      <dgm:spPr/>
      <dgm:t>
        <a:bodyPr/>
        <a:lstStyle/>
        <a:p>
          <a:endParaRPr lang="en-US"/>
        </a:p>
      </dgm:t>
    </dgm:pt>
    <dgm:pt modelId="{8CD964DE-3F00-48D2-86FB-018C2F1280BA}" type="pres">
      <dgm:prSet presAssocID="{65B24A25-7506-4D32-A2AC-D5F62CFC6019}" presName="Name0" presStyleCnt="0">
        <dgm:presLayoutVars>
          <dgm:dir/>
          <dgm:animLvl val="lvl"/>
          <dgm:resizeHandles val="exact"/>
        </dgm:presLayoutVars>
      </dgm:prSet>
      <dgm:spPr/>
    </dgm:pt>
    <dgm:pt modelId="{4D01F9E1-4A2F-4F66-95DE-C5B19A61D167}" type="pres">
      <dgm:prSet presAssocID="{1FDA1C47-522E-4BFC-B7A8-4DFE3029C73E}" presName="linNode" presStyleCnt="0"/>
      <dgm:spPr/>
    </dgm:pt>
    <dgm:pt modelId="{6432A84F-67C7-4224-8D35-5F92BFBF8DAE}" type="pres">
      <dgm:prSet presAssocID="{1FDA1C47-522E-4BFC-B7A8-4DFE3029C73E}" presName="parentText" presStyleLbl="node1" presStyleIdx="0" presStyleCnt="1">
        <dgm:presLayoutVars>
          <dgm:chMax val="1"/>
          <dgm:bulletEnabled val="1"/>
        </dgm:presLayoutVars>
      </dgm:prSet>
      <dgm:spPr/>
    </dgm:pt>
    <dgm:pt modelId="{EFD22175-BC77-4032-BF2D-79EF451AB29F}" type="pres">
      <dgm:prSet presAssocID="{1FDA1C47-522E-4BFC-B7A8-4DFE3029C73E}" presName="descendantText" presStyleLbl="alignAccFollowNode1" presStyleIdx="0" presStyleCnt="1">
        <dgm:presLayoutVars>
          <dgm:bulletEnabled val="1"/>
        </dgm:presLayoutVars>
      </dgm:prSet>
      <dgm:spPr/>
    </dgm:pt>
  </dgm:ptLst>
  <dgm:cxnLst>
    <dgm:cxn modelId="{99550A03-FEA4-48F3-90D4-DC0CAB859033}" srcId="{1FDA1C47-522E-4BFC-B7A8-4DFE3029C73E}" destId="{5D560167-203F-42BB-9502-33357DF743A7}" srcOrd="1" destOrd="0" parTransId="{C6E8E62C-AB5F-425C-AF99-9EB512B4DE8B}" sibTransId="{2CFF30BC-DFAD-46B3-8282-7B7CDBF2172F}"/>
    <dgm:cxn modelId="{70DA7D14-FF41-4381-A2D1-C3DC4F2BE31A}" type="presOf" srcId="{7F409240-5928-46F6-876C-E4B27EC372F3}" destId="{EFD22175-BC77-4032-BF2D-79EF451AB29F}" srcOrd="0" destOrd="2" presId="urn:microsoft.com/office/officeart/2005/8/layout/vList5"/>
    <dgm:cxn modelId="{A69CB314-DD33-4AB9-A915-69F1E7495DC3}" srcId="{65B24A25-7506-4D32-A2AC-D5F62CFC6019}" destId="{1FDA1C47-522E-4BFC-B7A8-4DFE3029C73E}" srcOrd="0" destOrd="0" parTransId="{5D419D37-03A0-4932-B65F-DB896D0FA5C0}" sibTransId="{D5C82D0B-F052-4D49-BE51-24E3A4380C06}"/>
    <dgm:cxn modelId="{D755DD26-1142-4A99-9F3E-185C5219FE0F}" type="presOf" srcId="{1FDA1C47-522E-4BFC-B7A8-4DFE3029C73E}" destId="{6432A84F-67C7-4224-8D35-5F92BFBF8DAE}" srcOrd="0" destOrd="0" presId="urn:microsoft.com/office/officeart/2005/8/layout/vList5"/>
    <dgm:cxn modelId="{6DD9DC62-F2FC-4A6E-ABA0-29038A0C9F7B}" srcId="{1FDA1C47-522E-4BFC-B7A8-4DFE3029C73E}" destId="{FBB6701D-0EFE-45D1-AEFE-964F1B316BB5}" srcOrd="0" destOrd="0" parTransId="{A4BFC9F0-C949-466C-8956-963022A571EC}" sibTransId="{DBEDB796-7FEE-4E48-BF18-E1C07956767A}"/>
    <dgm:cxn modelId="{5DEA4D69-804A-4366-8C36-D6B0598160DB}" type="presOf" srcId="{7CA3ABE5-90F0-48FB-A800-B77697313C93}" destId="{EFD22175-BC77-4032-BF2D-79EF451AB29F}" srcOrd="0" destOrd="4" presId="urn:microsoft.com/office/officeart/2005/8/layout/vList5"/>
    <dgm:cxn modelId="{CE429D71-731E-4049-89E2-9E3A32A53A60}" type="presOf" srcId="{65B24A25-7506-4D32-A2AC-D5F62CFC6019}" destId="{8CD964DE-3F00-48D2-86FB-018C2F1280BA}" srcOrd="0" destOrd="0" presId="urn:microsoft.com/office/officeart/2005/8/layout/vList5"/>
    <dgm:cxn modelId="{4550E875-D5C8-4A15-945E-6ED3DB65395D}" type="presOf" srcId="{B6E11BB8-013A-427B-849E-7ED5AA782537}" destId="{EFD22175-BC77-4032-BF2D-79EF451AB29F}" srcOrd="0" destOrd="3" presId="urn:microsoft.com/office/officeart/2005/8/layout/vList5"/>
    <dgm:cxn modelId="{77ADA558-801F-4BE3-811B-CEBF7FC30EAF}" srcId="{1FDA1C47-522E-4BFC-B7A8-4DFE3029C73E}" destId="{B6E11BB8-013A-427B-849E-7ED5AA782537}" srcOrd="3" destOrd="0" parTransId="{951F1CEC-ED18-4B6F-9158-CADB711C5267}" sibTransId="{85443DDF-40CD-450D-831B-9C513EE8FBC8}"/>
    <dgm:cxn modelId="{C294028A-96E5-4771-86FF-148C07795FC1}" type="presOf" srcId="{5D560167-203F-42BB-9502-33357DF743A7}" destId="{EFD22175-BC77-4032-BF2D-79EF451AB29F}" srcOrd="0" destOrd="1" presId="urn:microsoft.com/office/officeart/2005/8/layout/vList5"/>
    <dgm:cxn modelId="{16A80D8C-EB6D-4B27-A6D2-9E46B3A7201B}" srcId="{1FDA1C47-522E-4BFC-B7A8-4DFE3029C73E}" destId="{7CA3ABE5-90F0-48FB-A800-B77697313C93}" srcOrd="4" destOrd="0" parTransId="{23EB9AF1-65C9-4A3C-842B-3E7377D866F0}" sibTransId="{8682CDAA-AEB9-42C8-9774-F67CCBA1939E}"/>
    <dgm:cxn modelId="{0711778F-3DC9-46B1-93EA-883843F16EF3}" type="presOf" srcId="{FBB6701D-0EFE-45D1-AEFE-964F1B316BB5}" destId="{EFD22175-BC77-4032-BF2D-79EF451AB29F}" srcOrd="0" destOrd="0" presId="urn:microsoft.com/office/officeart/2005/8/layout/vList5"/>
    <dgm:cxn modelId="{9BC70CB8-E89F-44DB-82E2-E02869CAE3FB}" srcId="{1FDA1C47-522E-4BFC-B7A8-4DFE3029C73E}" destId="{7F409240-5928-46F6-876C-E4B27EC372F3}" srcOrd="2" destOrd="0" parTransId="{927AFD4D-1551-439E-8B5F-C8D257681652}" sibTransId="{E5CDDC74-49F1-4C0E-846C-0C95FD892F58}"/>
    <dgm:cxn modelId="{05C7CD81-2251-4F33-AD61-46666CA8F7B8}" type="presParOf" srcId="{8CD964DE-3F00-48D2-86FB-018C2F1280BA}" destId="{4D01F9E1-4A2F-4F66-95DE-C5B19A61D167}" srcOrd="0" destOrd="0" presId="urn:microsoft.com/office/officeart/2005/8/layout/vList5"/>
    <dgm:cxn modelId="{4AE4C29A-18B2-4965-BEF2-39B61E6637B3}" type="presParOf" srcId="{4D01F9E1-4A2F-4F66-95DE-C5B19A61D167}" destId="{6432A84F-67C7-4224-8D35-5F92BFBF8DAE}" srcOrd="0" destOrd="0" presId="urn:microsoft.com/office/officeart/2005/8/layout/vList5"/>
    <dgm:cxn modelId="{316D31A6-BB27-427D-950F-B20385EE1AEC}" type="presParOf" srcId="{4D01F9E1-4A2F-4F66-95DE-C5B19A61D167}" destId="{EFD22175-BC77-4032-BF2D-79EF451AB29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01DD12E-A3E4-4966-BB7C-F26A8E2AAD7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864926F-489B-4D5F-84B0-3983E9D39E17}">
      <dgm:prSet/>
      <dgm:spPr/>
      <dgm:t>
        <a:bodyPr/>
        <a:lstStyle/>
        <a:p>
          <a:r>
            <a:rPr lang="en-US" dirty="0"/>
            <a:t>TL 9000 Scope and categories selected must align</a:t>
          </a:r>
        </a:p>
      </dgm:t>
    </dgm:pt>
    <dgm:pt modelId="{A7276F71-BBEE-4060-BC16-9D7520BA9DA1}" type="parTrans" cxnId="{3E295963-0F8F-4B56-8469-4EBFD8FF5F6F}">
      <dgm:prSet/>
      <dgm:spPr/>
      <dgm:t>
        <a:bodyPr/>
        <a:lstStyle/>
        <a:p>
          <a:endParaRPr lang="en-US"/>
        </a:p>
      </dgm:t>
    </dgm:pt>
    <dgm:pt modelId="{F38457C4-4C28-4DDD-9953-DECB97D2AEBD}" type="sibTrans" cxnId="{3E295963-0F8F-4B56-8469-4EBFD8FF5F6F}">
      <dgm:prSet/>
      <dgm:spPr/>
      <dgm:t>
        <a:bodyPr/>
        <a:lstStyle/>
        <a:p>
          <a:endParaRPr lang="en-US"/>
        </a:p>
      </dgm:t>
    </dgm:pt>
    <dgm:pt modelId="{A23A0B97-9A2E-4255-9A07-9EC4B7B36396}">
      <dgm:prSet/>
      <dgm:spPr/>
      <dgm:t>
        <a:bodyPr/>
        <a:lstStyle/>
        <a:p>
          <a:r>
            <a:rPr lang="en-US" dirty="0"/>
            <a:t>Best place to start selection process</a:t>
          </a:r>
        </a:p>
      </dgm:t>
    </dgm:pt>
    <dgm:pt modelId="{CAE1DC57-72A3-411E-98FD-38F2CCA7BF05}" type="parTrans" cxnId="{9A1FEC3F-7CCA-4F72-A6C3-586802D5ED07}">
      <dgm:prSet/>
      <dgm:spPr/>
      <dgm:t>
        <a:bodyPr/>
        <a:lstStyle/>
        <a:p>
          <a:endParaRPr lang="en-US"/>
        </a:p>
      </dgm:t>
    </dgm:pt>
    <dgm:pt modelId="{95B82587-AB8D-43C8-9C1E-03BF07F1FF42}" type="sibTrans" cxnId="{9A1FEC3F-7CCA-4F72-A6C3-586802D5ED07}">
      <dgm:prSet/>
      <dgm:spPr/>
      <dgm:t>
        <a:bodyPr/>
        <a:lstStyle/>
        <a:p>
          <a:endParaRPr lang="en-US"/>
        </a:p>
      </dgm:t>
    </dgm:pt>
    <dgm:pt modelId="{01E0FA76-05A7-49B6-923A-8EBE326C3DEA}">
      <dgm:prSet/>
      <dgm:spPr/>
      <dgm:t>
        <a:bodyPr/>
        <a:lstStyle/>
        <a:p>
          <a:r>
            <a:rPr lang="en-US" dirty="0"/>
            <a:t>Should not list exact category numbers in the scope </a:t>
          </a:r>
        </a:p>
      </dgm:t>
    </dgm:pt>
    <dgm:pt modelId="{1347A0A4-BF34-4552-80F2-D5BC5334E3DC}" type="parTrans" cxnId="{3F98C4FB-5B01-486D-ACF9-A9E215C18646}">
      <dgm:prSet/>
      <dgm:spPr/>
      <dgm:t>
        <a:bodyPr/>
        <a:lstStyle/>
        <a:p>
          <a:endParaRPr lang="en-US"/>
        </a:p>
      </dgm:t>
    </dgm:pt>
    <dgm:pt modelId="{7A0B1652-39D3-417B-AE92-A72C59C8FB36}" type="sibTrans" cxnId="{3F98C4FB-5B01-486D-ACF9-A9E215C18646}">
      <dgm:prSet/>
      <dgm:spPr/>
      <dgm:t>
        <a:bodyPr/>
        <a:lstStyle/>
        <a:p>
          <a:endParaRPr lang="en-US"/>
        </a:p>
      </dgm:t>
    </dgm:pt>
    <dgm:pt modelId="{0B3924C8-F0B6-454C-AD41-22F2A9016FE5}">
      <dgm:prSet/>
      <dgm:spPr/>
      <dgm:t>
        <a:bodyPr/>
        <a:lstStyle/>
        <a:p>
          <a:r>
            <a:rPr lang="en-US"/>
            <a:t>Once selected, categories listed in another section of the profile</a:t>
          </a:r>
        </a:p>
      </dgm:t>
    </dgm:pt>
    <dgm:pt modelId="{5219D8E7-7E3C-4EBD-81F0-1DEABEA6991E}" type="parTrans" cxnId="{6E0543C8-749B-4541-828E-ED79831B6488}">
      <dgm:prSet/>
      <dgm:spPr/>
      <dgm:t>
        <a:bodyPr/>
        <a:lstStyle/>
        <a:p>
          <a:endParaRPr lang="en-US"/>
        </a:p>
      </dgm:t>
    </dgm:pt>
    <dgm:pt modelId="{DE8C5300-9A06-4BC0-ACCA-27D4BB43BD11}" type="sibTrans" cxnId="{6E0543C8-749B-4541-828E-ED79831B6488}">
      <dgm:prSet/>
      <dgm:spPr/>
      <dgm:t>
        <a:bodyPr/>
        <a:lstStyle/>
        <a:p>
          <a:endParaRPr lang="en-US"/>
        </a:p>
      </dgm:t>
    </dgm:pt>
    <dgm:pt modelId="{A7EF5EC2-E61E-4AE1-BB08-DB0C8544E2EF}" type="pres">
      <dgm:prSet presAssocID="{D01DD12E-A3E4-4966-BB7C-F26A8E2AAD79}" presName="linear" presStyleCnt="0">
        <dgm:presLayoutVars>
          <dgm:animLvl val="lvl"/>
          <dgm:resizeHandles val="exact"/>
        </dgm:presLayoutVars>
      </dgm:prSet>
      <dgm:spPr/>
    </dgm:pt>
    <dgm:pt modelId="{7BD7162E-A2F3-423B-B838-98DDC1C35A62}" type="pres">
      <dgm:prSet presAssocID="{2864926F-489B-4D5F-84B0-3983E9D39E17}" presName="parentText" presStyleLbl="node1" presStyleIdx="0" presStyleCnt="4">
        <dgm:presLayoutVars>
          <dgm:chMax val="0"/>
          <dgm:bulletEnabled val="1"/>
        </dgm:presLayoutVars>
      </dgm:prSet>
      <dgm:spPr/>
    </dgm:pt>
    <dgm:pt modelId="{14F4D54C-994B-46E2-92C0-BA4C62FC6331}" type="pres">
      <dgm:prSet presAssocID="{F38457C4-4C28-4DDD-9953-DECB97D2AEBD}" presName="spacer" presStyleCnt="0"/>
      <dgm:spPr/>
    </dgm:pt>
    <dgm:pt modelId="{55BE8295-72A2-453F-8742-6F8E62ABC2AB}" type="pres">
      <dgm:prSet presAssocID="{A23A0B97-9A2E-4255-9A07-9EC4B7B36396}" presName="parentText" presStyleLbl="node1" presStyleIdx="1" presStyleCnt="4">
        <dgm:presLayoutVars>
          <dgm:chMax val="0"/>
          <dgm:bulletEnabled val="1"/>
        </dgm:presLayoutVars>
      </dgm:prSet>
      <dgm:spPr/>
    </dgm:pt>
    <dgm:pt modelId="{FC2FAC42-067B-4694-BB37-F7DAE078DAFC}" type="pres">
      <dgm:prSet presAssocID="{95B82587-AB8D-43C8-9C1E-03BF07F1FF42}" presName="spacer" presStyleCnt="0"/>
      <dgm:spPr/>
    </dgm:pt>
    <dgm:pt modelId="{447F55EE-6377-4F2F-BEB0-F4E81923C751}" type="pres">
      <dgm:prSet presAssocID="{01E0FA76-05A7-49B6-923A-8EBE326C3DEA}" presName="parentText" presStyleLbl="node1" presStyleIdx="2" presStyleCnt="4">
        <dgm:presLayoutVars>
          <dgm:chMax val="0"/>
          <dgm:bulletEnabled val="1"/>
        </dgm:presLayoutVars>
      </dgm:prSet>
      <dgm:spPr/>
    </dgm:pt>
    <dgm:pt modelId="{E8694D3E-3179-4C5F-BE1D-ED754FE0392D}" type="pres">
      <dgm:prSet presAssocID="{7A0B1652-39D3-417B-AE92-A72C59C8FB36}" presName="spacer" presStyleCnt="0"/>
      <dgm:spPr/>
    </dgm:pt>
    <dgm:pt modelId="{A32FF9D3-9603-4CDB-994A-C26DBA39FF0B}" type="pres">
      <dgm:prSet presAssocID="{0B3924C8-F0B6-454C-AD41-22F2A9016FE5}" presName="parentText" presStyleLbl="node1" presStyleIdx="3" presStyleCnt="4">
        <dgm:presLayoutVars>
          <dgm:chMax val="0"/>
          <dgm:bulletEnabled val="1"/>
        </dgm:presLayoutVars>
      </dgm:prSet>
      <dgm:spPr/>
    </dgm:pt>
  </dgm:ptLst>
  <dgm:cxnLst>
    <dgm:cxn modelId="{4C3C7D21-291D-4386-B8CD-88EFA209000B}" type="presOf" srcId="{2864926F-489B-4D5F-84B0-3983E9D39E17}" destId="{7BD7162E-A2F3-423B-B838-98DDC1C35A62}" srcOrd="0" destOrd="0" presId="urn:microsoft.com/office/officeart/2005/8/layout/vList2"/>
    <dgm:cxn modelId="{C4AF0338-5C3F-468D-9C00-EB41E9FF7CD5}" type="presOf" srcId="{D01DD12E-A3E4-4966-BB7C-F26A8E2AAD79}" destId="{A7EF5EC2-E61E-4AE1-BB08-DB0C8544E2EF}" srcOrd="0" destOrd="0" presId="urn:microsoft.com/office/officeart/2005/8/layout/vList2"/>
    <dgm:cxn modelId="{9A1FEC3F-7CCA-4F72-A6C3-586802D5ED07}" srcId="{D01DD12E-A3E4-4966-BB7C-F26A8E2AAD79}" destId="{A23A0B97-9A2E-4255-9A07-9EC4B7B36396}" srcOrd="1" destOrd="0" parTransId="{CAE1DC57-72A3-411E-98FD-38F2CCA7BF05}" sibTransId="{95B82587-AB8D-43C8-9C1E-03BF07F1FF42}"/>
    <dgm:cxn modelId="{3E295963-0F8F-4B56-8469-4EBFD8FF5F6F}" srcId="{D01DD12E-A3E4-4966-BB7C-F26A8E2AAD79}" destId="{2864926F-489B-4D5F-84B0-3983E9D39E17}" srcOrd="0" destOrd="0" parTransId="{A7276F71-BBEE-4060-BC16-9D7520BA9DA1}" sibTransId="{F38457C4-4C28-4DDD-9953-DECB97D2AEBD}"/>
    <dgm:cxn modelId="{1F32F085-0DF2-4D68-A9AF-E73EAC9828EF}" type="presOf" srcId="{A23A0B97-9A2E-4255-9A07-9EC4B7B36396}" destId="{55BE8295-72A2-453F-8742-6F8E62ABC2AB}" srcOrd="0" destOrd="0" presId="urn:microsoft.com/office/officeart/2005/8/layout/vList2"/>
    <dgm:cxn modelId="{AFFED69C-2E91-4584-BF81-DB75F2CC9937}" type="presOf" srcId="{0B3924C8-F0B6-454C-AD41-22F2A9016FE5}" destId="{A32FF9D3-9603-4CDB-994A-C26DBA39FF0B}" srcOrd="0" destOrd="0" presId="urn:microsoft.com/office/officeart/2005/8/layout/vList2"/>
    <dgm:cxn modelId="{5DC227C1-33EC-4150-B9C4-91B60092D96A}" type="presOf" srcId="{01E0FA76-05A7-49B6-923A-8EBE326C3DEA}" destId="{447F55EE-6377-4F2F-BEB0-F4E81923C751}" srcOrd="0" destOrd="0" presId="urn:microsoft.com/office/officeart/2005/8/layout/vList2"/>
    <dgm:cxn modelId="{6E0543C8-749B-4541-828E-ED79831B6488}" srcId="{D01DD12E-A3E4-4966-BB7C-F26A8E2AAD79}" destId="{0B3924C8-F0B6-454C-AD41-22F2A9016FE5}" srcOrd="3" destOrd="0" parTransId="{5219D8E7-7E3C-4EBD-81F0-1DEABEA6991E}" sibTransId="{DE8C5300-9A06-4BC0-ACCA-27D4BB43BD11}"/>
    <dgm:cxn modelId="{3F98C4FB-5B01-486D-ACF9-A9E215C18646}" srcId="{D01DD12E-A3E4-4966-BB7C-F26A8E2AAD79}" destId="{01E0FA76-05A7-49B6-923A-8EBE326C3DEA}" srcOrd="2" destOrd="0" parTransId="{1347A0A4-BF34-4552-80F2-D5BC5334E3DC}" sibTransId="{7A0B1652-39D3-417B-AE92-A72C59C8FB36}"/>
    <dgm:cxn modelId="{AC7A758D-3D7B-4641-85EC-E3E9A86431D8}" type="presParOf" srcId="{A7EF5EC2-E61E-4AE1-BB08-DB0C8544E2EF}" destId="{7BD7162E-A2F3-423B-B838-98DDC1C35A62}" srcOrd="0" destOrd="0" presId="urn:microsoft.com/office/officeart/2005/8/layout/vList2"/>
    <dgm:cxn modelId="{E9CE5B39-4589-4678-BF10-150E50550E83}" type="presParOf" srcId="{A7EF5EC2-E61E-4AE1-BB08-DB0C8544E2EF}" destId="{14F4D54C-994B-46E2-92C0-BA4C62FC6331}" srcOrd="1" destOrd="0" presId="urn:microsoft.com/office/officeart/2005/8/layout/vList2"/>
    <dgm:cxn modelId="{8F6FCCD6-EE85-4638-907D-EB5C6A3EA24E}" type="presParOf" srcId="{A7EF5EC2-E61E-4AE1-BB08-DB0C8544E2EF}" destId="{55BE8295-72A2-453F-8742-6F8E62ABC2AB}" srcOrd="2" destOrd="0" presId="urn:microsoft.com/office/officeart/2005/8/layout/vList2"/>
    <dgm:cxn modelId="{80FA267A-9AE2-4EC5-BB8C-CD5B32D561CC}" type="presParOf" srcId="{A7EF5EC2-E61E-4AE1-BB08-DB0C8544E2EF}" destId="{FC2FAC42-067B-4694-BB37-F7DAE078DAFC}" srcOrd="3" destOrd="0" presId="urn:microsoft.com/office/officeart/2005/8/layout/vList2"/>
    <dgm:cxn modelId="{59A4AA91-BA17-452A-920B-B3367F7D3DB6}" type="presParOf" srcId="{A7EF5EC2-E61E-4AE1-BB08-DB0C8544E2EF}" destId="{447F55EE-6377-4F2F-BEB0-F4E81923C751}" srcOrd="4" destOrd="0" presId="urn:microsoft.com/office/officeart/2005/8/layout/vList2"/>
    <dgm:cxn modelId="{A6CA307F-91FB-4F66-8F4C-819BC47C1089}" type="presParOf" srcId="{A7EF5EC2-E61E-4AE1-BB08-DB0C8544E2EF}" destId="{E8694D3E-3179-4C5F-BE1D-ED754FE0392D}" srcOrd="5" destOrd="0" presId="urn:microsoft.com/office/officeart/2005/8/layout/vList2"/>
    <dgm:cxn modelId="{17A757FB-58BA-4DB8-95BD-65C16452818F}" type="presParOf" srcId="{A7EF5EC2-E61E-4AE1-BB08-DB0C8544E2EF}" destId="{A32FF9D3-9603-4CDB-994A-C26DBA39FF0B}"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8A4644E-3356-4E10-8899-B9DDBC394A4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2DF12E0-9299-47EE-B50D-361BF0C1D07B}">
      <dgm:prSet/>
      <dgm:spPr/>
      <dgm:t>
        <a:bodyPr/>
        <a:lstStyle/>
        <a:p>
          <a:r>
            <a:rPr lang="en-US"/>
            <a:t>Bold text in definition indicates the primary function of the product</a:t>
          </a:r>
        </a:p>
      </dgm:t>
    </dgm:pt>
    <dgm:pt modelId="{761063E3-101B-4461-A1F7-9CC733907C82}" type="parTrans" cxnId="{65FE4B95-6B37-4BFB-9F85-8A061A14DE43}">
      <dgm:prSet/>
      <dgm:spPr/>
      <dgm:t>
        <a:bodyPr/>
        <a:lstStyle/>
        <a:p>
          <a:endParaRPr lang="en-US"/>
        </a:p>
      </dgm:t>
    </dgm:pt>
    <dgm:pt modelId="{4C98402C-E42C-4BAF-9916-E55A1AFFB4B1}" type="sibTrans" cxnId="{65FE4B95-6B37-4BFB-9F85-8A061A14DE43}">
      <dgm:prSet/>
      <dgm:spPr/>
      <dgm:t>
        <a:bodyPr/>
        <a:lstStyle/>
        <a:p>
          <a:endParaRPr lang="en-US"/>
        </a:p>
      </dgm:t>
    </dgm:pt>
    <dgm:pt modelId="{D7F2626B-731B-4689-918B-CDFD5440CF6F}">
      <dgm:prSet/>
      <dgm:spPr/>
      <dgm:t>
        <a:bodyPr/>
        <a:lstStyle/>
        <a:p>
          <a:r>
            <a:rPr lang="en-US"/>
            <a:t>Complex product categories</a:t>
          </a:r>
        </a:p>
      </dgm:t>
    </dgm:pt>
    <dgm:pt modelId="{A707D75A-3F39-42E2-8560-2AAD66508BCC}" type="parTrans" cxnId="{6A6EB5CA-D18B-4BB5-92D3-D80E9F59F99A}">
      <dgm:prSet/>
      <dgm:spPr/>
      <dgm:t>
        <a:bodyPr/>
        <a:lstStyle/>
        <a:p>
          <a:endParaRPr lang="en-US"/>
        </a:p>
      </dgm:t>
    </dgm:pt>
    <dgm:pt modelId="{915A0FBF-BD97-4068-B198-CA6584B3AC4D}" type="sibTrans" cxnId="{6A6EB5CA-D18B-4BB5-92D3-D80E9F59F99A}">
      <dgm:prSet/>
      <dgm:spPr/>
      <dgm:t>
        <a:bodyPr/>
        <a:lstStyle/>
        <a:p>
          <a:endParaRPr lang="en-US"/>
        </a:p>
      </dgm:t>
    </dgm:pt>
    <dgm:pt modelId="{86BE4E3A-259B-41D8-9C43-BF060BC45B1A}">
      <dgm:prSet/>
      <dgm:spPr/>
      <dgm:t>
        <a:bodyPr/>
        <a:lstStyle/>
        <a:p>
          <a:r>
            <a:rPr lang="en-US"/>
            <a:t>Outage reporting is required</a:t>
          </a:r>
        </a:p>
      </dgm:t>
    </dgm:pt>
    <dgm:pt modelId="{BC291749-D178-4AE7-8199-EBE335C2A8D2}" type="parTrans" cxnId="{56444A5B-865C-4FD3-9CBC-3A6CBB9185E2}">
      <dgm:prSet/>
      <dgm:spPr/>
      <dgm:t>
        <a:bodyPr/>
        <a:lstStyle/>
        <a:p>
          <a:endParaRPr lang="en-US"/>
        </a:p>
      </dgm:t>
    </dgm:pt>
    <dgm:pt modelId="{5E19B380-0361-4C77-918C-9332D748A884}" type="sibTrans" cxnId="{56444A5B-865C-4FD3-9CBC-3A6CBB9185E2}">
      <dgm:prSet/>
      <dgm:spPr/>
      <dgm:t>
        <a:bodyPr/>
        <a:lstStyle/>
        <a:p>
          <a:endParaRPr lang="en-US"/>
        </a:p>
      </dgm:t>
    </dgm:pt>
    <dgm:pt modelId="{050CD4B1-1486-4FD5-8B0A-C0249A40F045}" type="pres">
      <dgm:prSet presAssocID="{28A4644E-3356-4E10-8899-B9DDBC394A40}" presName="linear" presStyleCnt="0">
        <dgm:presLayoutVars>
          <dgm:animLvl val="lvl"/>
          <dgm:resizeHandles val="exact"/>
        </dgm:presLayoutVars>
      </dgm:prSet>
      <dgm:spPr/>
    </dgm:pt>
    <dgm:pt modelId="{10C21BEE-AE0D-4267-830A-293ECF422F55}" type="pres">
      <dgm:prSet presAssocID="{52DF12E0-9299-47EE-B50D-361BF0C1D07B}" presName="parentText" presStyleLbl="node1" presStyleIdx="0" presStyleCnt="3">
        <dgm:presLayoutVars>
          <dgm:chMax val="0"/>
          <dgm:bulletEnabled val="1"/>
        </dgm:presLayoutVars>
      </dgm:prSet>
      <dgm:spPr/>
    </dgm:pt>
    <dgm:pt modelId="{5D526272-1526-433B-AFA6-9122E3BE1962}" type="pres">
      <dgm:prSet presAssocID="{4C98402C-E42C-4BAF-9916-E55A1AFFB4B1}" presName="spacer" presStyleCnt="0"/>
      <dgm:spPr/>
    </dgm:pt>
    <dgm:pt modelId="{EA9626C8-7E1F-498C-A8D4-AD8D7B26AC74}" type="pres">
      <dgm:prSet presAssocID="{D7F2626B-731B-4689-918B-CDFD5440CF6F}" presName="parentText" presStyleLbl="node1" presStyleIdx="1" presStyleCnt="3">
        <dgm:presLayoutVars>
          <dgm:chMax val="0"/>
          <dgm:bulletEnabled val="1"/>
        </dgm:presLayoutVars>
      </dgm:prSet>
      <dgm:spPr/>
    </dgm:pt>
    <dgm:pt modelId="{A797482E-95A5-4D0A-936E-696CA4C7CACB}" type="pres">
      <dgm:prSet presAssocID="{915A0FBF-BD97-4068-B198-CA6584B3AC4D}" presName="spacer" presStyleCnt="0"/>
      <dgm:spPr/>
    </dgm:pt>
    <dgm:pt modelId="{B754E29F-8DC2-4407-8CD3-FBD36D2319FB}" type="pres">
      <dgm:prSet presAssocID="{86BE4E3A-259B-41D8-9C43-BF060BC45B1A}" presName="parentText" presStyleLbl="node1" presStyleIdx="2" presStyleCnt="3">
        <dgm:presLayoutVars>
          <dgm:chMax val="0"/>
          <dgm:bulletEnabled val="1"/>
        </dgm:presLayoutVars>
      </dgm:prSet>
      <dgm:spPr/>
    </dgm:pt>
  </dgm:ptLst>
  <dgm:cxnLst>
    <dgm:cxn modelId="{56444A5B-865C-4FD3-9CBC-3A6CBB9185E2}" srcId="{28A4644E-3356-4E10-8899-B9DDBC394A40}" destId="{86BE4E3A-259B-41D8-9C43-BF060BC45B1A}" srcOrd="2" destOrd="0" parTransId="{BC291749-D178-4AE7-8199-EBE335C2A8D2}" sibTransId="{5E19B380-0361-4C77-918C-9332D748A884}"/>
    <dgm:cxn modelId="{18184A77-39D5-43C8-9352-2F462214F0D4}" type="presOf" srcId="{28A4644E-3356-4E10-8899-B9DDBC394A40}" destId="{050CD4B1-1486-4FD5-8B0A-C0249A40F045}" srcOrd="0" destOrd="0" presId="urn:microsoft.com/office/officeart/2005/8/layout/vList2"/>
    <dgm:cxn modelId="{65FE4B95-6B37-4BFB-9F85-8A061A14DE43}" srcId="{28A4644E-3356-4E10-8899-B9DDBC394A40}" destId="{52DF12E0-9299-47EE-B50D-361BF0C1D07B}" srcOrd="0" destOrd="0" parTransId="{761063E3-101B-4461-A1F7-9CC733907C82}" sibTransId="{4C98402C-E42C-4BAF-9916-E55A1AFFB4B1}"/>
    <dgm:cxn modelId="{1DF7999B-6C83-43F5-BF0E-BB878E867292}" type="presOf" srcId="{52DF12E0-9299-47EE-B50D-361BF0C1D07B}" destId="{10C21BEE-AE0D-4267-830A-293ECF422F55}" srcOrd="0" destOrd="0" presId="urn:microsoft.com/office/officeart/2005/8/layout/vList2"/>
    <dgm:cxn modelId="{39D986B5-A88D-49A3-A8E0-ED3BB443273A}" type="presOf" srcId="{86BE4E3A-259B-41D8-9C43-BF060BC45B1A}" destId="{B754E29F-8DC2-4407-8CD3-FBD36D2319FB}" srcOrd="0" destOrd="0" presId="urn:microsoft.com/office/officeart/2005/8/layout/vList2"/>
    <dgm:cxn modelId="{5E6B66BB-4BC2-4EE4-BCAF-DAF4F3AA6E4A}" type="presOf" srcId="{D7F2626B-731B-4689-918B-CDFD5440CF6F}" destId="{EA9626C8-7E1F-498C-A8D4-AD8D7B26AC74}" srcOrd="0" destOrd="0" presId="urn:microsoft.com/office/officeart/2005/8/layout/vList2"/>
    <dgm:cxn modelId="{6A6EB5CA-D18B-4BB5-92D3-D80E9F59F99A}" srcId="{28A4644E-3356-4E10-8899-B9DDBC394A40}" destId="{D7F2626B-731B-4689-918B-CDFD5440CF6F}" srcOrd="1" destOrd="0" parTransId="{A707D75A-3F39-42E2-8560-2AAD66508BCC}" sibTransId="{915A0FBF-BD97-4068-B198-CA6584B3AC4D}"/>
    <dgm:cxn modelId="{96CBD22F-43B6-4A07-B824-CF9E52E5C168}" type="presParOf" srcId="{050CD4B1-1486-4FD5-8B0A-C0249A40F045}" destId="{10C21BEE-AE0D-4267-830A-293ECF422F55}" srcOrd="0" destOrd="0" presId="urn:microsoft.com/office/officeart/2005/8/layout/vList2"/>
    <dgm:cxn modelId="{C92A847F-1AE2-4DE8-9C61-47838D7420CA}" type="presParOf" srcId="{050CD4B1-1486-4FD5-8B0A-C0249A40F045}" destId="{5D526272-1526-433B-AFA6-9122E3BE1962}" srcOrd="1" destOrd="0" presId="urn:microsoft.com/office/officeart/2005/8/layout/vList2"/>
    <dgm:cxn modelId="{D9304609-2D87-4AF8-82AF-910554EDB694}" type="presParOf" srcId="{050CD4B1-1486-4FD5-8B0A-C0249A40F045}" destId="{EA9626C8-7E1F-498C-A8D4-AD8D7B26AC74}" srcOrd="2" destOrd="0" presId="urn:microsoft.com/office/officeart/2005/8/layout/vList2"/>
    <dgm:cxn modelId="{A016A021-61A0-497A-9639-DE60AB76FEE7}" type="presParOf" srcId="{050CD4B1-1486-4FD5-8B0A-C0249A40F045}" destId="{A797482E-95A5-4D0A-936E-696CA4C7CACB}" srcOrd="3" destOrd="0" presId="urn:microsoft.com/office/officeart/2005/8/layout/vList2"/>
    <dgm:cxn modelId="{D1B238F4-18D7-450B-8093-63E307D64608}" type="presParOf" srcId="{050CD4B1-1486-4FD5-8B0A-C0249A40F045}" destId="{B754E29F-8DC2-4407-8CD3-FBD36D2319FB}"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82893FF-7C5E-40C0-871C-A0A821567B6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13BB54B-5F96-401D-AF39-BE1BD49C98C5}">
      <dgm:prSet/>
      <dgm:spPr/>
      <dgm:t>
        <a:bodyPr/>
        <a:lstStyle/>
        <a:p>
          <a:r>
            <a:rPr lang="en-US"/>
            <a:t>Far right-hand column in Table A-1</a:t>
          </a:r>
        </a:p>
      </dgm:t>
    </dgm:pt>
    <dgm:pt modelId="{9A903B19-1BA4-46F5-BD46-E939DFFBA1B0}" type="parTrans" cxnId="{FFAE31DA-BAF7-4A7D-8A3E-785C6C4D3B69}">
      <dgm:prSet/>
      <dgm:spPr/>
      <dgm:t>
        <a:bodyPr/>
        <a:lstStyle/>
        <a:p>
          <a:endParaRPr lang="en-US"/>
        </a:p>
      </dgm:t>
    </dgm:pt>
    <dgm:pt modelId="{59A7EE0F-2DE5-4A75-AD09-2FD8E589E39D}" type="sibTrans" cxnId="{FFAE31DA-BAF7-4A7D-8A3E-785C6C4D3B69}">
      <dgm:prSet/>
      <dgm:spPr/>
      <dgm:t>
        <a:bodyPr/>
        <a:lstStyle/>
        <a:p>
          <a:endParaRPr lang="en-US"/>
        </a:p>
      </dgm:t>
    </dgm:pt>
    <dgm:pt modelId="{90951AAE-8A8D-4B18-BE98-72EF36C793AF}">
      <dgm:prSet/>
      <dgm:spPr/>
      <dgm:t>
        <a:bodyPr/>
        <a:lstStyle/>
        <a:p>
          <a:r>
            <a:rPr lang="en-US" dirty="0"/>
            <a:t>Specific names of product types:</a:t>
          </a:r>
        </a:p>
      </dgm:t>
    </dgm:pt>
    <dgm:pt modelId="{59AD5993-B719-43B5-95B2-3361192FF61D}" type="parTrans" cxnId="{42DC4FB4-1E20-4141-9257-0C37B6C7EAA7}">
      <dgm:prSet/>
      <dgm:spPr/>
      <dgm:t>
        <a:bodyPr/>
        <a:lstStyle/>
        <a:p>
          <a:endParaRPr lang="en-US"/>
        </a:p>
      </dgm:t>
    </dgm:pt>
    <dgm:pt modelId="{EB2E840D-AF2B-4E16-9E5E-BF0307F109A3}" type="sibTrans" cxnId="{42DC4FB4-1E20-4141-9257-0C37B6C7EAA7}">
      <dgm:prSet/>
      <dgm:spPr/>
      <dgm:t>
        <a:bodyPr/>
        <a:lstStyle/>
        <a:p>
          <a:endParaRPr lang="en-US"/>
        </a:p>
      </dgm:t>
    </dgm:pt>
    <dgm:pt modelId="{D25E9C40-E6A0-4ADB-B241-C648AAEBF851}">
      <dgm:prSet/>
      <dgm:spPr/>
      <dgm:t>
        <a:bodyPr/>
        <a:lstStyle/>
        <a:p>
          <a:r>
            <a:rPr lang="en-US" b="0" dirty="0"/>
            <a:t>Circuit Switch: End-office, Tandem, Tandem access, Remote, MSC, SSP</a:t>
          </a:r>
          <a:endParaRPr lang="en-US" dirty="0"/>
        </a:p>
      </dgm:t>
    </dgm:pt>
    <dgm:pt modelId="{BF66E0FC-A717-44D4-82DC-25A78CCB8664}" type="parTrans" cxnId="{3A1C9799-72D3-4AE4-9746-74C13C3DACAF}">
      <dgm:prSet/>
      <dgm:spPr/>
      <dgm:t>
        <a:bodyPr/>
        <a:lstStyle/>
        <a:p>
          <a:endParaRPr lang="en-US"/>
        </a:p>
      </dgm:t>
    </dgm:pt>
    <dgm:pt modelId="{9732A61B-CD20-4776-B60C-785751337649}" type="sibTrans" cxnId="{3A1C9799-72D3-4AE4-9746-74C13C3DACAF}">
      <dgm:prSet/>
      <dgm:spPr/>
      <dgm:t>
        <a:bodyPr/>
        <a:lstStyle/>
        <a:p>
          <a:endParaRPr lang="en-US"/>
        </a:p>
      </dgm:t>
    </dgm:pt>
    <dgm:pt modelId="{9CF5AD26-954B-4474-AF1C-56F90F8FBE9A}">
      <dgm:prSet/>
      <dgm:spPr/>
      <dgm:t>
        <a:bodyPr/>
        <a:lstStyle/>
        <a:p>
          <a:r>
            <a:rPr lang="en-US" b="0" dirty="0"/>
            <a:t>Core Routers: IP core router, Broadband multi-service, Transport protocol converters </a:t>
          </a:r>
          <a:endParaRPr lang="en-US" dirty="0"/>
        </a:p>
      </dgm:t>
    </dgm:pt>
    <dgm:pt modelId="{01D59AF1-FA21-4CE8-8654-B75B7363F35F}" type="parTrans" cxnId="{EDCA4402-7CDA-42B2-910A-820D6B2586DD}">
      <dgm:prSet/>
      <dgm:spPr/>
      <dgm:t>
        <a:bodyPr/>
        <a:lstStyle/>
        <a:p>
          <a:endParaRPr lang="en-US"/>
        </a:p>
      </dgm:t>
    </dgm:pt>
    <dgm:pt modelId="{70086B2B-13D7-41F9-987C-4E73ADD00EBF}" type="sibTrans" cxnId="{EDCA4402-7CDA-42B2-910A-820D6B2586DD}">
      <dgm:prSet/>
      <dgm:spPr/>
      <dgm:t>
        <a:bodyPr/>
        <a:lstStyle/>
        <a:p>
          <a:endParaRPr lang="en-US"/>
        </a:p>
      </dgm:t>
    </dgm:pt>
    <dgm:pt modelId="{2D443701-A855-4044-9CF6-5E826240CF1A}">
      <dgm:prSet/>
      <dgm:spPr/>
      <dgm:t>
        <a:bodyPr/>
        <a:lstStyle/>
        <a:p>
          <a:r>
            <a:rPr lang="en-US" b="0" dirty="0"/>
            <a:t>Network Security: IP Security (IPsec) Control server, Secure Socket Layer (SSL) Server, Transport Layer Security (TLS) Server, Tunnel Control </a:t>
          </a:r>
          <a:endParaRPr lang="en-US" dirty="0"/>
        </a:p>
      </dgm:t>
    </dgm:pt>
    <dgm:pt modelId="{055ACCD2-5A32-4C72-AE9D-FC18C21AAB0A}" type="parTrans" cxnId="{8BF62B04-7F83-42DC-AEC6-3A1F23CC864C}">
      <dgm:prSet/>
      <dgm:spPr/>
      <dgm:t>
        <a:bodyPr/>
        <a:lstStyle/>
        <a:p>
          <a:endParaRPr lang="en-US"/>
        </a:p>
      </dgm:t>
    </dgm:pt>
    <dgm:pt modelId="{12F18F21-B818-4023-8026-46B3BA7CFC61}" type="sibTrans" cxnId="{8BF62B04-7F83-42DC-AEC6-3A1F23CC864C}">
      <dgm:prSet/>
      <dgm:spPr/>
      <dgm:t>
        <a:bodyPr/>
        <a:lstStyle/>
        <a:p>
          <a:endParaRPr lang="en-US"/>
        </a:p>
      </dgm:t>
    </dgm:pt>
    <dgm:pt modelId="{CCDB570A-657A-46A5-B4CA-B85A5ACFC34D}">
      <dgm:prSet/>
      <dgm:spPr/>
      <dgm:t>
        <a:bodyPr/>
        <a:lstStyle/>
        <a:p>
          <a:r>
            <a:rPr lang="en-US" b="0" dirty="0"/>
            <a:t>Home Base Station: Home base station, Femtocell, Access point base station </a:t>
          </a:r>
          <a:endParaRPr lang="en-US" dirty="0"/>
        </a:p>
      </dgm:t>
    </dgm:pt>
    <dgm:pt modelId="{C7DE4976-354A-4671-AA37-EE05C9947851}" type="parTrans" cxnId="{70BA5CF0-8F19-484A-BB3D-E5D0D629FCE8}">
      <dgm:prSet/>
      <dgm:spPr/>
      <dgm:t>
        <a:bodyPr/>
        <a:lstStyle/>
        <a:p>
          <a:endParaRPr lang="en-US"/>
        </a:p>
      </dgm:t>
    </dgm:pt>
    <dgm:pt modelId="{AC2101B5-15D6-4FE6-A73C-574CFD1DC9BD}" type="sibTrans" cxnId="{70BA5CF0-8F19-484A-BB3D-E5D0D629FCE8}">
      <dgm:prSet/>
      <dgm:spPr/>
      <dgm:t>
        <a:bodyPr/>
        <a:lstStyle/>
        <a:p>
          <a:endParaRPr lang="en-US"/>
        </a:p>
      </dgm:t>
    </dgm:pt>
    <dgm:pt modelId="{0B6CB493-C47B-4CAA-A8AF-31325B1D2EC2}" type="pres">
      <dgm:prSet presAssocID="{882893FF-7C5E-40C0-871C-A0A821567B60}" presName="linear" presStyleCnt="0">
        <dgm:presLayoutVars>
          <dgm:animLvl val="lvl"/>
          <dgm:resizeHandles val="exact"/>
        </dgm:presLayoutVars>
      </dgm:prSet>
      <dgm:spPr/>
    </dgm:pt>
    <dgm:pt modelId="{C0B8D79F-7C5F-4733-BAE4-A7191E92C6AE}" type="pres">
      <dgm:prSet presAssocID="{613BB54B-5F96-401D-AF39-BE1BD49C98C5}" presName="parentText" presStyleLbl="node1" presStyleIdx="0" presStyleCnt="2">
        <dgm:presLayoutVars>
          <dgm:chMax val="0"/>
          <dgm:bulletEnabled val="1"/>
        </dgm:presLayoutVars>
      </dgm:prSet>
      <dgm:spPr/>
    </dgm:pt>
    <dgm:pt modelId="{DEF4BB7D-2140-4543-B31A-20E938AA756D}" type="pres">
      <dgm:prSet presAssocID="{59A7EE0F-2DE5-4A75-AD09-2FD8E589E39D}" presName="spacer" presStyleCnt="0"/>
      <dgm:spPr/>
    </dgm:pt>
    <dgm:pt modelId="{047F2A21-F6BF-4172-9731-4B1D071E57DE}" type="pres">
      <dgm:prSet presAssocID="{90951AAE-8A8D-4B18-BE98-72EF36C793AF}" presName="parentText" presStyleLbl="node1" presStyleIdx="1" presStyleCnt="2">
        <dgm:presLayoutVars>
          <dgm:chMax val="0"/>
          <dgm:bulletEnabled val="1"/>
        </dgm:presLayoutVars>
      </dgm:prSet>
      <dgm:spPr/>
    </dgm:pt>
    <dgm:pt modelId="{EE9CE864-E831-4311-B97C-8E03B8FBCB62}" type="pres">
      <dgm:prSet presAssocID="{90951AAE-8A8D-4B18-BE98-72EF36C793AF}" presName="childText" presStyleLbl="revTx" presStyleIdx="0" presStyleCnt="1">
        <dgm:presLayoutVars>
          <dgm:bulletEnabled val="1"/>
        </dgm:presLayoutVars>
      </dgm:prSet>
      <dgm:spPr/>
    </dgm:pt>
  </dgm:ptLst>
  <dgm:cxnLst>
    <dgm:cxn modelId="{8F9D5A00-F62F-4503-8C2A-BE2F63366B54}" type="presOf" srcId="{CCDB570A-657A-46A5-B4CA-B85A5ACFC34D}" destId="{EE9CE864-E831-4311-B97C-8E03B8FBCB62}" srcOrd="0" destOrd="3" presId="urn:microsoft.com/office/officeart/2005/8/layout/vList2"/>
    <dgm:cxn modelId="{EDCA4402-7CDA-42B2-910A-820D6B2586DD}" srcId="{90951AAE-8A8D-4B18-BE98-72EF36C793AF}" destId="{9CF5AD26-954B-4474-AF1C-56F90F8FBE9A}" srcOrd="1" destOrd="0" parTransId="{01D59AF1-FA21-4CE8-8654-B75B7363F35F}" sibTransId="{70086B2B-13D7-41F9-987C-4E73ADD00EBF}"/>
    <dgm:cxn modelId="{8BF62B04-7F83-42DC-AEC6-3A1F23CC864C}" srcId="{90951AAE-8A8D-4B18-BE98-72EF36C793AF}" destId="{2D443701-A855-4044-9CF6-5E826240CF1A}" srcOrd="2" destOrd="0" parTransId="{055ACCD2-5A32-4C72-AE9D-FC18C21AAB0A}" sibTransId="{12F18F21-B818-4023-8026-46B3BA7CFC61}"/>
    <dgm:cxn modelId="{5DAA4647-AB15-40AA-BCB6-58165F2B02F6}" type="presOf" srcId="{9CF5AD26-954B-4474-AF1C-56F90F8FBE9A}" destId="{EE9CE864-E831-4311-B97C-8E03B8FBCB62}" srcOrd="0" destOrd="1" presId="urn:microsoft.com/office/officeart/2005/8/layout/vList2"/>
    <dgm:cxn modelId="{84A9EA86-22DD-4E1E-83DF-E72681455885}" type="presOf" srcId="{613BB54B-5F96-401D-AF39-BE1BD49C98C5}" destId="{C0B8D79F-7C5F-4733-BAE4-A7191E92C6AE}" srcOrd="0" destOrd="0" presId="urn:microsoft.com/office/officeart/2005/8/layout/vList2"/>
    <dgm:cxn modelId="{11963789-D9CE-4C60-B2B1-A6B9A6215E53}" type="presOf" srcId="{90951AAE-8A8D-4B18-BE98-72EF36C793AF}" destId="{047F2A21-F6BF-4172-9731-4B1D071E57DE}" srcOrd="0" destOrd="0" presId="urn:microsoft.com/office/officeart/2005/8/layout/vList2"/>
    <dgm:cxn modelId="{3A1C9799-72D3-4AE4-9746-74C13C3DACAF}" srcId="{90951AAE-8A8D-4B18-BE98-72EF36C793AF}" destId="{D25E9C40-E6A0-4ADB-B241-C648AAEBF851}" srcOrd="0" destOrd="0" parTransId="{BF66E0FC-A717-44D4-82DC-25A78CCB8664}" sibTransId="{9732A61B-CD20-4776-B60C-785751337649}"/>
    <dgm:cxn modelId="{343CA6B0-DCB2-4E63-8539-1881488CE2B4}" type="presOf" srcId="{D25E9C40-E6A0-4ADB-B241-C648AAEBF851}" destId="{EE9CE864-E831-4311-B97C-8E03B8FBCB62}" srcOrd="0" destOrd="0" presId="urn:microsoft.com/office/officeart/2005/8/layout/vList2"/>
    <dgm:cxn modelId="{42DC4FB4-1E20-4141-9257-0C37B6C7EAA7}" srcId="{882893FF-7C5E-40C0-871C-A0A821567B60}" destId="{90951AAE-8A8D-4B18-BE98-72EF36C793AF}" srcOrd="1" destOrd="0" parTransId="{59AD5993-B719-43B5-95B2-3361192FF61D}" sibTransId="{EB2E840D-AF2B-4E16-9E5E-BF0307F109A3}"/>
    <dgm:cxn modelId="{DD201CD5-6850-445E-B82F-956FB667F795}" type="presOf" srcId="{2D443701-A855-4044-9CF6-5E826240CF1A}" destId="{EE9CE864-E831-4311-B97C-8E03B8FBCB62}" srcOrd="0" destOrd="2" presId="urn:microsoft.com/office/officeart/2005/8/layout/vList2"/>
    <dgm:cxn modelId="{FFAE31DA-BAF7-4A7D-8A3E-785C6C4D3B69}" srcId="{882893FF-7C5E-40C0-871C-A0A821567B60}" destId="{613BB54B-5F96-401D-AF39-BE1BD49C98C5}" srcOrd="0" destOrd="0" parTransId="{9A903B19-1BA4-46F5-BD46-E939DFFBA1B0}" sibTransId="{59A7EE0F-2DE5-4A75-AD09-2FD8E589E39D}"/>
    <dgm:cxn modelId="{602A78E4-31D9-4E91-B882-DC51559C549E}" type="presOf" srcId="{882893FF-7C5E-40C0-871C-A0A821567B60}" destId="{0B6CB493-C47B-4CAA-A8AF-31325B1D2EC2}" srcOrd="0" destOrd="0" presId="urn:microsoft.com/office/officeart/2005/8/layout/vList2"/>
    <dgm:cxn modelId="{70BA5CF0-8F19-484A-BB3D-E5D0D629FCE8}" srcId="{90951AAE-8A8D-4B18-BE98-72EF36C793AF}" destId="{CCDB570A-657A-46A5-B4CA-B85A5ACFC34D}" srcOrd="3" destOrd="0" parTransId="{C7DE4976-354A-4671-AA37-EE05C9947851}" sibTransId="{AC2101B5-15D6-4FE6-A73C-574CFD1DC9BD}"/>
    <dgm:cxn modelId="{2943C256-CCFC-4687-8A1B-670952AC91BC}" type="presParOf" srcId="{0B6CB493-C47B-4CAA-A8AF-31325B1D2EC2}" destId="{C0B8D79F-7C5F-4733-BAE4-A7191E92C6AE}" srcOrd="0" destOrd="0" presId="urn:microsoft.com/office/officeart/2005/8/layout/vList2"/>
    <dgm:cxn modelId="{64A2E797-6367-4F6C-9E51-439BD2C2D330}" type="presParOf" srcId="{0B6CB493-C47B-4CAA-A8AF-31325B1D2EC2}" destId="{DEF4BB7D-2140-4543-B31A-20E938AA756D}" srcOrd="1" destOrd="0" presId="urn:microsoft.com/office/officeart/2005/8/layout/vList2"/>
    <dgm:cxn modelId="{F284066E-0034-43C1-BDFC-3FB150B7EB54}" type="presParOf" srcId="{0B6CB493-C47B-4CAA-A8AF-31325B1D2EC2}" destId="{047F2A21-F6BF-4172-9731-4B1D071E57DE}" srcOrd="2" destOrd="0" presId="urn:microsoft.com/office/officeart/2005/8/layout/vList2"/>
    <dgm:cxn modelId="{2783C80A-4640-4ED5-B0ED-E5E26C908208}" type="presParOf" srcId="{0B6CB493-C47B-4CAA-A8AF-31325B1D2EC2}" destId="{EE9CE864-E831-4311-B97C-8E03B8FBCB62}"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8BA8B19-F56C-4A87-AAB0-29153F8499C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237D797-7E94-4C0D-A996-DC50397CFB34}">
      <dgm:prSet/>
      <dgm:spPr/>
      <dgm:t>
        <a:bodyPr/>
        <a:lstStyle/>
        <a:p>
          <a:r>
            <a:rPr lang="en-US" b="0" dirty="0"/>
            <a:t>What does your web site, marketing material, or catalog say your product or service is?</a:t>
          </a:r>
          <a:endParaRPr lang="en-US" dirty="0"/>
        </a:p>
      </dgm:t>
    </dgm:pt>
    <dgm:pt modelId="{652C14D1-5CF2-4EBE-9F48-D57A16193E79}" type="parTrans" cxnId="{19D413A5-7F2F-47A8-B8BD-AC6FB7F4B203}">
      <dgm:prSet/>
      <dgm:spPr/>
      <dgm:t>
        <a:bodyPr/>
        <a:lstStyle/>
        <a:p>
          <a:endParaRPr lang="en-US"/>
        </a:p>
      </dgm:t>
    </dgm:pt>
    <dgm:pt modelId="{6E84DA52-53A0-48F3-841A-FE976F935218}" type="sibTrans" cxnId="{19D413A5-7F2F-47A8-B8BD-AC6FB7F4B203}">
      <dgm:prSet/>
      <dgm:spPr/>
      <dgm:t>
        <a:bodyPr/>
        <a:lstStyle/>
        <a:p>
          <a:endParaRPr lang="en-US"/>
        </a:p>
      </dgm:t>
    </dgm:pt>
    <dgm:pt modelId="{1FBE83DE-17E6-488C-B84C-37541F8AB187}">
      <dgm:prSet/>
      <dgm:spPr/>
      <dgm:t>
        <a:bodyPr/>
        <a:lstStyle/>
        <a:p>
          <a:r>
            <a:rPr lang="en-US" b="0"/>
            <a:t>What is it that your customer is purchasing from you?</a:t>
          </a:r>
          <a:endParaRPr lang="en-US"/>
        </a:p>
      </dgm:t>
    </dgm:pt>
    <dgm:pt modelId="{07062484-21E8-4347-9B26-AF0FF0578F3C}" type="parTrans" cxnId="{762AC22E-2724-4A4D-9704-AB0511E38FCB}">
      <dgm:prSet/>
      <dgm:spPr/>
      <dgm:t>
        <a:bodyPr/>
        <a:lstStyle/>
        <a:p>
          <a:endParaRPr lang="en-US"/>
        </a:p>
      </dgm:t>
    </dgm:pt>
    <dgm:pt modelId="{1FB95113-2A1C-49FD-9811-3C628B3726CC}" type="sibTrans" cxnId="{762AC22E-2724-4A4D-9704-AB0511E38FCB}">
      <dgm:prSet/>
      <dgm:spPr/>
      <dgm:t>
        <a:bodyPr/>
        <a:lstStyle/>
        <a:p>
          <a:endParaRPr lang="en-US"/>
        </a:p>
      </dgm:t>
    </dgm:pt>
    <dgm:pt modelId="{C3D328D1-8594-4F48-B026-E807CAC422EA}">
      <dgm:prSet/>
      <dgm:spPr/>
      <dgm:t>
        <a:bodyPr/>
        <a:lstStyle/>
        <a:p>
          <a:r>
            <a:rPr lang="en-US" b="0" dirty="0"/>
            <a:t>Remember, if you are providing a service, the service determines the category  i.e. if you are building circuit boards for another company your category is contract manufacturing.  It is not the category of the item you are building.</a:t>
          </a:r>
          <a:endParaRPr lang="en-US" dirty="0"/>
        </a:p>
      </dgm:t>
    </dgm:pt>
    <dgm:pt modelId="{F34336EC-6459-46F1-A0D4-C0ED6AE69B29}" type="parTrans" cxnId="{1F34AB1A-5B6B-4115-8444-01DA3B1DEECB}">
      <dgm:prSet/>
      <dgm:spPr/>
      <dgm:t>
        <a:bodyPr/>
        <a:lstStyle/>
        <a:p>
          <a:endParaRPr lang="en-US"/>
        </a:p>
      </dgm:t>
    </dgm:pt>
    <dgm:pt modelId="{549AFD4A-16C2-4A6A-BEFD-4AE9093F4D09}" type="sibTrans" cxnId="{1F34AB1A-5B6B-4115-8444-01DA3B1DEECB}">
      <dgm:prSet/>
      <dgm:spPr/>
      <dgm:t>
        <a:bodyPr/>
        <a:lstStyle/>
        <a:p>
          <a:endParaRPr lang="en-US"/>
        </a:p>
      </dgm:t>
    </dgm:pt>
    <dgm:pt modelId="{ACF0CFC4-70E4-409D-B9DE-E689F06D9FFD}" type="pres">
      <dgm:prSet presAssocID="{F8BA8B19-F56C-4A87-AAB0-29153F8499CE}" presName="linear" presStyleCnt="0">
        <dgm:presLayoutVars>
          <dgm:animLvl val="lvl"/>
          <dgm:resizeHandles val="exact"/>
        </dgm:presLayoutVars>
      </dgm:prSet>
      <dgm:spPr/>
    </dgm:pt>
    <dgm:pt modelId="{EB2F78B1-1653-43F9-ABCC-724D90E92CD7}" type="pres">
      <dgm:prSet presAssocID="{3237D797-7E94-4C0D-A996-DC50397CFB34}" presName="parentText" presStyleLbl="node1" presStyleIdx="0" presStyleCnt="3">
        <dgm:presLayoutVars>
          <dgm:chMax val="0"/>
          <dgm:bulletEnabled val="1"/>
        </dgm:presLayoutVars>
      </dgm:prSet>
      <dgm:spPr/>
    </dgm:pt>
    <dgm:pt modelId="{1F0D4283-B6E2-467B-9D84-86ACA70AA029}" type="pres">
      <dgm:prSet presAssocID="{6E84DA52-53A0-48F3-841A-FE976F935218}" presName="spacer" presStyleCnt="0"/>
      <dgm:spPr/>
    </dgm:pt>
    <dgm:pt modelId="{1CEA2709-3DB6-415A-992D-82C4274184F6}" type="pres">
      <dgm:prSet presAssocID="{1FBE83DE-17E6-488C-B84C-37541F8AB187}" presName="parentText" presStyleLbl="node1" presStyleIdx="1" presStyleCnt="3">
        <dgm:presLayoutVars>
          <dgm:chMax val="0"/>
          <dgm:bulletEnabled val="1"/>
        </dgm:presLayoutVars>
      </dgm:prSet>
      <dgm:spPr/>
    </dgm:pt>
    <dgm:pt modelId="{309823B0-E2FE-4638-9977-FFFB0D568FEC}" type="pres">
      <dgm:prSet presAssocID="{1FB95113-2A1C-49FD-9811-3C628B3726CC}" presName="spacer" presStyleCnt="0"/>
      <dgm:spPr/>
    </dgm:pt>
    <dgm:pt modelId="{4070B18B-C77C-4036-8051-E51D5E8FB905}" type="pres">
      <dgm:prSet presAssocID="{C3D328D1-8594-4F48-B026-E807CAC422EA}" presName="parentText" presStyleLbl="node1" presStyleIdx="2" presStyleCnt="3">
        <dgm:presLayoutVars>
          <dgm:chMax val="0"/>
          <dgm:bulletEnabled val="1"/>
        </dgm:presLayoutVars>
      </dgm:prSet>
      <dgm:spPr/>
    </dgm:pt>
  </dgm:ptLst>
  <dgm:cxnLst>
    <dgm:cxn modelId="{BCCC1612-9064-41BA-8EC1-3B3CAF1F1B47}" type="presOf" srcId="{C3D328D1-8594-4F48-B026-E807CAC422EA}" destId="{4070B18B-C77C-4036-8051-E51D5E8FB905}" srcOrd="0" destOrd="0" presId="urn:microsoft.com/office/officeart/2005/8/layout/vList2"/>
    <dgm:cxn modelId="{1F34AB1A-5B6B-4115-8444-01DA3B1DEECB}" srcId="{F8BA8B19-F56C-4A87-AAB0-29153F8499CE}" destId="{C3D328D1-8594-4F48-B026-E807CAC422EA}" srcOrd="2" destOrd="0" parTransId="{F34336EC-6459-46F1-A0D4-C0ED6AE69B29}" sibTransId="{549AFD4A-16C2-4A6A-BEFD-4AE9093F4D09}"/>
    <dgm:cxn modelId="{762AC22E-2724-4A4D-9704-AB0511E38FCB}" srcId="{F8BA8B19-F56C-4A87-AAB0-29153F8499CE}" destId="{1FBE83DE-17E6-488C-B84C-37541F8AB187}" srcOrd="1" destOrd="0" parTransId="{07062484-21E8-4347-9B26-AF0FF0578F3C}" sibTransId="{1FB95113-2A1C-49FD-9811-3C628B3726CC}"/>
    <dgm:cxn modelId="{1C957865-9537-4D5C-A733-921E38A14EBB}" type="presOf" srcId="{F8BA8B19-F56C-4A87-AAB0-29153F8499CE}" destId="{ACF0CFC4-70E4-409D-B9DE-E689F06D9FFD}" srcOrd="0" destOrd="0" presId="urn:microsoft.com/office/officeart/2005/8/layout/vList2"/>
    <dgm:cxn modelId="{E98A8371-D817-4BA4-AA79-AA3E55E83F78}" type="presOf" srcId="{1FBE83DE-17E6-488C-B84C-37541F8AB187}" destId="{1CEA2709-3DB6-415A-992D-82C4274184F6}" srcOrd="0" destOrd="0" presId="urn:microsoft.com/office/officeart/2005/8/layout/vList2"/>
    <dgm:cxn modelId="{30B9F780-46BC-4EDF-9567-5ADEA34A3BF8}" type="presOf" srcId="{3237D797-7E94-4C0D-A996-DC50397CFB34}" destId="{EB2F78B1-1653-43F9-ABCC-724D90E92CD7}" srcOrd="0" destOrd="0" presId="urn:microsoft.com/office/officeart/2005/8/layout/vList2"/>
    <dgm:cxn modelId="{19D413A5-7F2F-47A8-B8BD-AC6FB7F4B203}" srcId="{F8BA8B19-F56C-4A87-AAB0-29153F8499CE}" destId="{3237D797-7E94-4C0D-A996-DC50397CFB34}" srcOrd="0" destOrd="0" parTransId="{652C14D1-5CF2-4EBE-9F48-D57A16193E79}" sibTransId="{6E84DA52-53A0-48F3-841A-FE976F935218}"/>
    <dgm:cxn modelId="{14EA18AE-FD5A-4AEA-A50F-ABE183377398}" type="presParOf" srcId="{ACF0CFC4-70E4-409D-B9DE-E689F06D9FFD}" destId="{EB2F78B1-1653-43F9-ABCC-724D90E92CD7}" srcOrd="0" destOrd="0" presId="urn:microsoft.com/office/officeart/2005/8/layout/vList2"/>
    <dgm:cxn modelId="{E67DE769-0559-4F00-A359-9BB0164E13AE}" type="presParOf" srcId="{ACF0CFC4-70E4-409D-B9DE-E689F06D9FFD}" destId="{1F0D4283-B6E2-467B-9D84-86ACA70AA029}" srcOrd="1" destOrd="0" presId="urn:microsoft.com/office/officeart/2005/8/layout/vList2"/>
    <dgm:cxn modelId="{373A515E-5A7A-4DB1-95E9-DFB033C4A154}" type="presParOf" srcId="{ACF0CFC4-70E4-409D-B9DE-E689F06D9FFD}" destId="{1CEA2709-3DB6-415A-992D-82C4274184F6}" srcOrd="2" destOrd="0" presId="urn:microsoft.com/office/officeart/2005/8/layout/vList2"/>
    <dgm:cxn modelId="{23A47AB7-DC41-4139-A9DE-2FDA77B04EE1}" type="presParOf" srcId="{ACF0CFC4-70E4-409D-B9DE-E689F06D9FFD}" destId="{309823B0-E2FE-4638-9977-FFFB0D568FEC}" srcOrd="3" destOrd="0" presId="urn:microsoft.com/office/officeart/2005/8/layout/vList2"/>
    <dgm:cxn modelId="{6B12BAC2-C7D1-41B8-A450-5E951A1AF655}" type="presParOf" srcId="{ACF0CFC4-70E4-409D-B9DE-E689F06D9FFD}" destId="{4070B18B-C77C-4036-8051-E51D5E8FB905}"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CC6F21-8EFD-4D03-A61D-44CCB49F55C9}">
      <dsp:nvSpPr>
        <dsp:cNvPr id="0" name=""/>
        <dsp:cNvSpPr/>
      </dsp:nvSpPr>
      <dsp:spPr>
        <a:xfrm>
          <a:off x="0" y="217050"/>
          <a:ext cx="7010400" cy="17374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US" sz="4500" kern="1200" dirty="0"/>
            <a:t>Identify categories within its Certification scope </a:t>
          </a:r>
        </a:p>
      </dsp:txBody>
      <dsp:txXfrm>
        <a:off x="84815" y="301865"/>
        <a:ext cx="6840770" cy="1567820"/>
      </dsp:txXfrm>
    </dsp:sp>
    <dsp:sp modelId="{F385D5FB-58EB-45DE-A867-419902612105}">
      <dsp:nvSpPr>
        <dsp:cNvPr id="0" name=""/>
        <dsp:cNvSpPr/>
      </dsp:nvSpPr>
      <dsp:spPr>
        <a:xfrm>
          <a:off x="0" y="2084100"/>
          <a:ext cx="7010400" cy="17374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US" sz="4500" kern="1200"/>
            <a:t>Maintain those selections as its business changes</a:t>
          </a:r>
        </a:p>
      </dsp:txBody>
      <dsp:txXfrm>
        <a:off x="84815" y="2168915"/>
        <a:ext cx="6840770" cy="15678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5EAFC-0A3E-4D7A-BED0-E6656E34B5CA}">
      <dsp:nvSpPr>
        <dsp:cNvPr id="0" name=""/>
        <dsp:cNvSpPr/>
      </dsp:nvSpPr>
      <dsp:spPr>
        <a:xfrm>
          <a:off x="0" y="483337"/>
          <a:ext cx="7848600" cy="10617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The definitions of categories in Table A-1 shall be used by organizations in categorizing their products.	</a:t>
          </a:r>
        </a:p>
      </dsp:txBody>
      <dsp:txXfrm>
        <a:off x="51832" y="535169"/>
        <a:ext cx="7744936" cy="958111"/>
      </dsp:txXfrm>
    </dsp:sp>
    <dsp:sp modelId="{45A29159-1A4B-4873-BCE6-DD18D8E5CB2B}">
      <dsp:nvSpPr>
        <dsp:cNvPr id="0" name=""/>
        <dsp:cNvSpPr/>
      </dsp:nvSpPr>
      <dsp:spPr>
        <a:xfrm>
          <a:off x="0" y="1602712"/>
          <a:ext cx="7848600" cy="10617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An organization shall not classify a product or service in multiple categories. Therefore, any product or service from an organization must be classified in exactly one product or service category.</a:t>
          </a:r>
        </a:p>
      </dsp:txBody>
      <dsp:txXfrm>
        <a:off x="51832" y="1654544"/>
        <a:ext cx="7744936" cy="958111"/>
      </dsp:txXfrm>
    </dsp:sp>
    <dsp:sp modelId="{E9961ABE-D028-4585-A47C-11821F1BE7A4}">
      <dsp:nvSpPr>
        <dsp:cNvPr id="0" name=""/>
        <dsp:cNvSpPr/>
      </dsp:nvSpPr>
      <dsp:spPr>
        <a:xfrm>
          <a:off x="0" y="2722087"/>
          <a:ext cx="7848600" cy="10617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All new category selections must be approved by TIA QuEST Forum before the category can be added to the organization’s TL 9000 Certification public profile.  </a:t>
          </a:r>
        </a:p>
      </dsp:txBody>
      <dsp:txXfrm>
        <a:off x="51832" y="2773919"/>
        <a:ext cx="7744936" cy="95811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DB931C-D5CD-4CE6-A870-08B356D6584B}">
      <dsp:nvSpPr>
        <dsp:cNvPr id="0" name=""/>
        <dsp:cNvSpPr/>
      </dsp:nvSpPr>
      <dsp:spPr>
        <a:xfrm>
          <a:off x="0" y="383460"/>
          <a:ext cx="8077200" cy="17199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General-purpose products, such as computers, shall be classified by specific function, e.g., signaling, when provided as a system designed for that function. Otherwise, they shall be classified in a separate category, for example, Common Systems-Computers, designed for the general-purpose product.</a:t>
          </a:r>
        </a:p>
      </dsp:txBody>
      <dsp:txXfrm>
        <a:off x="83959" y="467419"/>
        <a:ext cx="7909282" cy="1551982"/>
      </dsp:txXfrm>
    </dsp:sp>
    <dsp:sp modelId="{F70F05F3-F1A5-4812-8EA6-AAEFF7A4DB69}">
      <dsp:nvSpPr>
        <dsp:cNvPr id="0" name=""/>
        <dsp:cNvSpPr/>
      </dsp:nvSpPr>
      <dsp:spPr>
        <a:xfrm>
          <a:off x="0" y="2163840"/>
          <a:ext cx="8077200" cy="17199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 product shall be classified according to its primary function. For example, a digital transmission facility product with performance monitoring will be classified as a transmission product instead of an operations and maintenance product.</a:t>
          </a:r>
        </a:p>
      </dsp:txBody>
      <dsp:txXfrm>
        <a:off x="83959" y="2247799"/>
        <a:ext cx="7909282" cy="155198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8F0504-018B-480C-843B-8A77A79B87ED}">
      <dsp:nvSpPr>
        <dsp:cNvPr id="0" name=""/>
        <dsp:cNvSpPr/>
      </dsp:nvSpPr>
      <dsp:spPr>
        <a:xfrm>
          <a:off x="0" y="606035"/>
          <a:ext cx="8001000" cy="19472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The standard for classification is the product category, not the possible uses for the product. For example, if a product classification falls in the Outside Plant category, all products that are consistent with that category will be classified as such, even if the exact same product is sometimes used in the customer premises and even if a particular organization’s product is sold primarily into the customer premises market.</a:t>
          </a:r>
        </a:p>
      </dsp:txBody>
      <dsp:txXfrm>
        <a:off x="95057" y="701092"/>
        <a:ext cx="7810886" cy="1757136"/>
      </dsp:txXfrm>
    </dsp:sp>
    <dsp:sp modelId="{6137AA1A-665C-404C-8E63-63A708C31F79}">
      <dsp:nvSpPr>
        <dsp:cNvPr id="0" name=""/>
        <dsp:cNvSpPr/>
      </dsp:nvSpPr>
      <dsp:spPr>
        <a:xfrm>
          <a:off x="0" y="3111091"/>
          <a:ext cx="8001000" cy="155404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Organizations choosing a category in Families 1 through 6 or Family 8 </a:t>
          </a:r>
          <a:r>
            <a:rPr lang="en-US" sz="2000" kern="1200" dirty="0">
              <a:solidFill>
                <a:srgbClr val="FF0000"/>
              </a:solidFill>
            </a:rPr>
            <a:t>cannot </a:t>
          </a:r>
          <a:r>
            <a:rPr lang="en-US" sz="2000" kern="1200" dirty="0"/>
            <a:t>exclude Clause 8.3 in the Requirements Handbook in its entirety.  Organizations without responsibility for design and development should look to the service categories in Family 7 for the appropriate category.</a:t>
          </a:r>
        </a:p>
      </dsp:txBody>
      <dsp:txXfrm>
        <a:off x="75862" y="3186953"/>
        <a:ext cx="7849276" cy="1402319"/>
      </dsp:txXfrm>
    </dsp:sp>
    <dsp:sp modelId="{176506AD-F92E-4D4B-8E7A-00F32FBE7ABE}">
      <dsp:nvSpPr>
        <dsp:cNvPr id="0" name=""/>
        <dsp:cNvSpPr/>
      </dsp:nvSpPr>
      <dsp:spPr>
        <a:xfrm>
          <a:off x="0" y="4120252"/>
          <a:ext cx="8001000" cy="74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32" tIns="6350" rIns="35560" bIns="6350" numCol="1" spcCol="1270" anchor="t" anchorCtr="0">
          <a:noAutofit/>
        </a:bodyPr>
        <a:lstStyle/>
        <a:p>
          <a:pPr marL="57150" lvl="1" indent="-57150" algn="l" defTabSz="177800">
            <a:lnSpc>
              <a:spcPct val="90000"/>
            </a:lnSpc>
            <a:spcBef>
              <a:spcPct val="0"/>
            </a:spcBef>
            <a:spcAft>
              <a:spcPct val="20000"/>
            </a:spcAft>
            <a:buChar char="•"/>
          </a:pPr>
          <a:endParaRPr lang="en-US" sz="400" kern="1200"/>
        </a:p>
      </dsp:txBody>
      <dsp:txXfrm>
        <a:off x="0" y="4120252"/>
        <a:ext cx="8001000" cy="7430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C0F886-7A72-4F59-9A67-9F53A5C0E2C5}">
      <dsp:nvSpPr>
        <dsp:cNvPr id="0" name=""/>
        <dsp:cNvSpPr/>
      </dsp:nvSpPr>
      <dsp:spPr>
        <a:xfrm>
          <a:off x="0" y="815580"/>
          <a:ext cx="8686800" cy="7253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Correct category selection is critical </a:t>
          </a:r>
        </a:p>
      </dsp:txBody>
      <dsp:txXfrm>
        <a:off x="35411" y="850991"/>
        <a:ext cx="8615978" cy="654577"/>
      </dsp:txXfrm>
    </dsp:sp>
    <dsp:sp modelId="{86BE2712-4567-446F-AF36-CD159BEF9A64}">
      <dsp:nvSpPr>
        <dsp:cNvPr id="0" name=""/>
        <dsp:cNvSpPr/>
      </dsp:nvSpPr>
      <dsp:spPr>
        <a:xfrm>
          <a:off x="0" y="1630259"/>
          <a:ext cx="8686800" cy="7253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View from standpoint of customer</a:t>
          </a:r>
        </a:p>
      </dsp:txBody>
      <dsp:txXfrm>
        <a:off x="35411" y="1665670"/>
        <a:ext cx="8615978" cy="654577"/>
      </dsp:txXfrm>
    </dsp:sp>
    <dsp:sp modelId="{D734E4DF-2284-42F3-87B9-04C9AD1B4B8B}">
      <dsp:nvSpPr>
        <dsp:cNvPr id="0" name=""/>
        <dsp:cNvSpPr/>
      </dsp:nvSpPr>
      <dsp:spPr>
        <a:xfrm>
          <a:off x="0" y="2444940"/>
          <a:ext cx="8686800" cy="7253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Use available resources to determine and verify</a:t>
          </a:r>
        </a:p>
      </dsp:txBody>
      <dsp:txXfrm>
        <a:off x="35411" y="2480351"/>
        <a:ext cx="8615978" cy="654577"/>
      </dsp:txXfrm>
    </dsp:sp>
    <dsp:sp modelId="{6393A17D-49B4-4B77-BE5A-2977F914F463}">
      <dsp:nvSpPr>
        <dsp:cNvPr id="0" name=""/>
        <dsp:cNvSpPr/>
      </dsp:nvSpPr>
      <dsp:spPr>
        <a:xfrm>
          <a:off x="0" y="3259620"/>
          <a:ext cx="8686800" cy="7253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If in doubt - ask</a:t>
          </a:r>
        </a:p>
      </dsp:txBody>
      <dsp:txXfrm>
        <a:off x="35411" y="3295031"/>
        <a:ext cx="8615978" cy="65457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7309B4-49C9-48A7-9B41-C3F2A7E91382}">
      <dsp:nvSpPr>
        <dsp:cNvPr id="0" name=""/>
        <dsp:cNvSpPr/>
      </dsp:nvSpPr>
      <dsp:spPr>
        <a:xfrm>
          <a:off x="0" y="3479"/>
          <a:ext cx="7056583" cy="678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0" kern="1200"/>
            <a:t>Category Selection Validation Guidelines</a:t>
          </a:r>
          <a:endParaRPr lang="en-US" sz="2900" kern="1200"/>
        </a:p>
      </dsp:txBody>
      <dsp:txXfrm>
        <a:off x="33127" y="36606"/>
        <a:ext cx="6990329" cy="612346"/>
      </dsp:txXfrm>
    </dsp:sp>
    <dsp:sp modelId="{2EF76D63-2DE2-484B-95C3-5452DA8A2C66}">
      <dsp:nvSpPr>
        <dsp:cNvPr id="0" name=""/>
        <dsp:cNvSpPr/>
      </dsp:nvSpPr>
      <dsp:spPr>
        <a:xfrm>
          <a:off x="0" y="765599"/>
          <a:ext cx="7056583" cy="678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0" kern="1200" dirty="0"/>
            <a:t>Forward to Table A-1</a:t>
          </a:r>
          <a:endParaRPr lang="en-US" sz="2900" kern="1200" dirty="0"/>
        </a:p>
      </dsp:txBody>
      <dsp:txXfrm>
        <a:off x="33127" y="798726"/>
        <a:ext cx="6990329" cy="612346"/>
      </dsp:txXfrm>
    </dsp:sp>
    <dsp:sp modelId="{96F92319-2EA0-449F-8130-913AE8A1D3E8}">
      <dsp:nvSpPr>
        <dsp:cNvPr id="0" name=""/>
        <dsp:cNvSpPr/>
      </dsp:nvSpPr>
      <dsp:spPr>
        <a:xfrm>
          <a:off x="0" y="1527719"/>
          <a:ext cx="7056583" cy="678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0" kern="1200"/>
            <a:t>This presentation</a:t>
          </a:r>
          <a:endParaRPr lang="en-US" sz="2900" kern="1200"/>
        </a:p>
      </dsp:txBody>
      <dsp:txXfrm>
        <a:off x="33127" y="1560846"/>
        <a:ext cx="6990329" cy="6123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0B6FCB-B7AC-41D2-9A69-A33EF9384580}">
      <dsp:nvSpPr>
        <dsp:cNvPr id="0" name=""/>
        <dsp:cNvSpPr/>
      </dsp:nvSpPr>
      <dsp:spPr>
        <a:xfrm>
          <a:off x="0" y="333368"/>
          <a:ext cx="7886700" cy="17760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n-US" sz="4600" kern="1200" dirty="0"/>
            <a:t>Validating the organization’s  category selection</a:t>
          </a:r>
        </a:p>
      </dsp:txBody>
      <dsp:txXfrm>
        <a:off x="86700" y="420068"/>
        <a:ext cx="7713300" cy="1602660"/>
      </dsp:txXfrm>
    </dsp:sp>
    <dsp:sp modelId="{D3050582-2DB8-46BE-B4F1-9C626D3053A8}">
      <dsp:nvSpPr>
        <dsp:cNvPr id="0" name=""/>
        <dsp:cNvSpPr/>
      </dsp:nvSpPr>
      <dsp:spPr>
        <a:xfrm>
          <a:off x="0" y="2241909"/>
          <a:ext cx="7886700" cy="17760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n-US" sz="4600" kern="1200"/>
            <a:t>Approve added categories</a:t>
          </a:r>
        </a:p>
      </dsp:txBody>
      <dsp:txXfrm>
        <a:off x="86700" y="2328609"/>
        <a:ext cx="7713300" cy="16026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7343C-FE97-4740-891E-35A50D0411DA}">
      <dsp:nvSpPr>
        <dsp:cNvPr id="0" name=""/>
        <dsp:cNvSpPr/>
      </dsp:nvSpPr>
      <dsp:spPr>
        <a:xfrm>
          <a:off x="0" y="460274"/>
          <a:ext cx="7391400" cy="31180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n-US" sz="4600" kern="1200" dirty="0"/>
            <a:t>Verify the CB is effective in validating the organization’s selection of  categories</a:t>
          </a:r>
        </a:p>
      </dsp:txBody>
      <dsp:txXfrm>
        <a:off x="152211" y="612485"/>
        <a:ext cx="7086978" cy="28136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CA2A34-B026-433F-B93A-4D53ADDAA4BA}">
      <dsp:nvSpPr>
        <dsp:cNvPr id="0" name=""/>
        <dsp:cNvSpPr/>
      </dsp:nvSpPr>
      <dsp:spPr>
        <a:xfrm>
          <a:off x="0" y="5033387"/>
          <a:ext cx="4588002" cy="66062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Click “Search by Category”</a:t>
          </a:r>
        </a:p>
      </dsp:txBody>
      <dsp:txXfrm>
        <a:off x="0" y="5033387"/>
        <a:ext cx="4588002" cy="660629"/>
      </dsp:txXfrm>
    </dsp:sp>
    <dsp:sp modelId="{1F0B2E38-120A-4FD8-8512-150FC9CE2BBD}">
      <dsp:nvSpPr>
        <dsp:cNvPr id="0" name=""/>
        <dsp:cNvSpPr/>
      </dsp:nvSpPr>
      <dsp:spPr>
        <a:xfrm rot="10800000">
          <a:off x="0" y="4027249"/>
          <a:ext cx="4588002" cy="1016048"/>
        </a:xfrm>
        <a:prstGeom prst="upArrowCallou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Drop down list – category of interest</a:t>
          </a:r>
        </a:p>
      </dsp:txBody>
      <dsp:txXfrm rot="10800000">
        <a:off x="0" y="4027249"/>
        <a:ext cx="4588002" cy="660198"/>
      </dsp:txXfrm>
    </dsp:sp>
    <dsp:sp modelId="{F1F7E884-F914-488D-9BA7-0D353C0F74AC}">
      <dsp:nvSpPr>
        <dsp:cNvPr id="0" name=""/>
        <dsp:cNvSpPr/>
      </dsp:nvSpPr>
      <dsp:spPr>
        <a:xfrm rot="10800000">
          <a:off x="0" y="3021110"/>
          <a:ext cx="4588002" cy="1016048"/>
        </a:xfrm>
        <a:prstGeom prst="upArrowCallou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Middle of page – “Advanced Search”</a:t>
          </a:r>
        </a:p>
      </dsp:txBody>
      <dsp:txXfrm rot="10800000">
        <a:off x="0" y="3021110"/>
        <a:ext cx="4588002" cy="660198"/>
      </dsp:txXfrm>
    </dsp:sp>
    <dsp:sp modelId="{368CB2B1-5BC6-4817-AD0C-05335864FB41}">
      <dsp:nvSpPr>
        <dsp:cNvPr id="0" name=""/>
        <dsp:cNvSpPr/>
      </dsp:nvSpPr>
      <dsp:spPr>
        <a:xfrm rot="10800000">
          <a:off x="0" y="2014971"/>
          <a:ext cx="4588002" cy="1016048"/>
        </a:xfrm>
        <a:prstGeom prst="upArrowCallou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Left side menu – “Certified Organizations”</a:t>
          </a:r>
        </a:p>
      </dsp:txBody>
      <dsp:txXfrm rot="10800000">
        <a:off x="0" y="2014971"/>
        <a:ext cx="4588002" cy="660198"/>
      </dsp:txXfrm>
    </dsp:sp>
    <dsp:sp modelId="{9DB89702-C6A5-4C5D-8F0F-78CF0FF9C24C}">
      <dsp:nvSpPr>
        <dsp:cNvPr id="0" name=""/>
        <dsp:cNvSpPr/>
      </dsp:nvSpPr>
      <dsp:spPr>
        <a:xfrm rot="10800000">
          <a:off x="0" y="1008833"/>
          <a:ext cx="4588002" cy="1016048"/>
        </a:xfrm>
        <a:prstGeom prst="upArrowCallou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Main menu bar – “Certification”</a:t>
          </a:r>
        </a:p>
      </dsp:txBody>
      <dsp:txXfrm rot="10800000">
        <a:off x="0" y="1008833"/>
        <a:ext cx="4588002" cy="660198"/>
      </dsp:txXfrm>
    </dsp:sp>
    <dsp:sp modelId="{CF91B654-CCA7-4278-A8D2-4DDAE1753A8C}">
      <dsp:nvSpPr>
        <dsp:cNvPr id="0" name=""/>
        <dsp:cNvSpPr/>
      </dsp:nvSpPr>
      <dsp:spPr>
        <a:xfrm rot="10800000">
          <a:off x="0" y="2694"/>
          <a:ext cx="4588002" cy="1016048"/>
        </a:xfrm>
        <a:prstGeom prst="upArrowCallou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tl9000.org</a:t>
          </a:r>
        </a:p>
      </dsp:txBody>
      <dsp:txXfrm rot="10800000">
        <a:off x="0" y="2694"/>
        <a:ext cx="4588002" cy="6601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D22175-BC77-4032-BF2D-79EF451AB29F}">
      <dsp:nvSpPr>
        <dsp:cNvPr id="0" name=""/>
        <dsp:cNvSpPr/>
      </dsp:nvSpPr>
      <dsp:spPr>
        <a:xfrm rot="5400000">
          <a:off x="3870960" y="-396240"/>
          <a:ext cx="3657600" cy="536448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68580" rIns="137160" bIns="68580" numCol="1" spcCol="1270" anchor="ctr" anchorCtr="0">
          <a:noAutofit/>
        </a:bodyPr>
        <a:lstStyle/>
        <a:p>
          <a:pPr marL="285750" lvl="1" indent="-285750" algn="l" defTabSz="1600200">
            <a:lnSpc>
              <a:spcPct val="90000"/>
            </a:lnSpc>
            <a:spcBef>
              <a:spcPct val="0"/>
            </a:spcBef>
            <a:spcAft>
              <a:spcPct val="15000"/>
            </a:spcAft>
            <a:buChar char="•"/>
          </a:pPr>
          <a:r>
            <a:rPr lang="en-US" sz="3600" kern="1200"/>
            <a:t>Company name</a:t>
          </a:r>
        </a:p>
        <a:p>
          <a:pPr marL="285750" lvl="1" indent="-285750" algn="l" defTabSz="1600200">
            <a:lnSpc>
              <a:spcPct val="90000"/>
            </a:lnSpc>
            <a:spcBef>
              <a:spcPct val="0"/>
            </a:spcBef>
            <a:spcAft>
              <a:spcPct val="15000"/>
            </a:spcAft>
            <a:buChar char="•"/>
          </a:pPr>
          <a:r>
            <a:rPr lang="en-US" sz="3600" kern="1200" dirty="0"/>
            <a:t>Scope of Certification (ISO &amp; TL)</a:t>
          </a:r>
        </a:p>
        <a:p>
          <a:pPr marL="285750" lvl="1" indent="-285750" algn="l" defTabSz="1600200">
            <a:lnSpc>
              <a:spcPct val="90000"/>
            </a:lnSpc>
            <a:spcBef>
              <a:spcPct val="0"/>
            </a:spcBef>
            <a:spcAft>
              <a:spcPct val="15000"/>
            </a:spcAft>
            <a:buChar char="•"/>
          </a:pPr>
          <a:r>
            <a:rPr lang="en-US" sz="3600" kern="1200" dirty="0"/>
            <a:t>CB (registrar)</a:t>
          </a:r>
        </a:p>
        <a:p>
          <a:pPr marL="285750" lvl="1" indent="-285750" algn="l" defTabSz="1600200">
            <a:lnSpc>
              <a:spcPct val="90000"/>
            </a:lnSpc>
            <a:spcBef>
              <a:spcPct val="0"/>
            </a:spcBef>
            <a:spcAft>
              <a:spcPct val="15000"/>
            </a:spcAft>
            <a:buChar char="•"/>
          </a:pPr>
          <a:r>
            <a:rPr lang="en-US" sz="3600" kern="1200" dirty="0"/>
            <a:t>Categories</a:t>
          </a:r>
        </a:p>
        <a:p>
          <a:pPr marL="285750" lvl="1" indent="-285750" algn="l" defTabSz="1600200">
            <a:lnSpc>
              <a:spcPct val="90000"/>
            </a:lnSpc>
            <a:spcBef>
              <a:spcPct val="0"/>
            </a:spcBef>
            <a:spcAft>
              <a:spcPct val="15000"/>
            </a:spcAft>
            <a:buChar char="•"/>
          </a:pPr>
          <a:r>
            <a:rPr lang="en-US" sz="3600" kern="1200"/>
            <a:t>Locations</a:t>
          </a:r>
        </a:p>
      </dsp:txBody>
      <dsp:txXfrm rot="-5400000">
        <a:off x="3017521" y="635748"/>
        <a:ext cx="5185931" cy="3300502"/>
      </dsp:txXfrm>
    </dsp:sp>
    <dsp:sp modelId="{6432A84F-67C7-4224-8D35-5F92BFBF8DAE}">
      <dsp:nvSpPr>
        <dsp:cNvPr id="0" name=""/>
        <dsp:cNvSpPr/>
      </dsp:nvSpPr>
      <dsp:spPr>
        <a:xfrm>
          <a:off x="0" y="0"/>
          <a:ext cx="3017520" cy="457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dirty="0"/>
            <a:t>Certification Profile</a:t>
          </a:r>
        </a:p>
      </dsp:txBody>
      <dsp:txXfrm>
        <a:off x="147303" y="147303"/>
        <a:ext cx="2722914" cy="42773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D7162E-A2F3-423B-B838-98DDC1C35A62}">
      <dsp:nvSpPr>
        <dsp:cNvPr id="0" name=""/>
        <dsp:cNvSpPr/>
      </dsp:nvSpPr>
      <dsp:spPr>
        <a:xfrm>
          <a:off x="0" y="10050"/>
          <a:ext cx="8382000" cy="9506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TL 9000 Scope and categories selected must align</a:t>
          </a:r>
        </a:p>
      </dsp:txBody>
      <dsp:txXfrm>
        <a:off x="46406" y="56456"/>
        <a:ext cx="8289188" cy="857813"/>
      </dsp:txXfrm>
    </dsp:sp>
    <dsp:sp modelId="{55BE8295-72A2-453F-8742-6F8E62ABC2AB}">
      <dsp:nvSpPr>
        <dsp:cNvPr id="0" name=""/>
        <dsp:cNvSpPr/>
      </dsp:nvSpPr>
      <dsp:spPr>
        <a:xfrm>
          <a:off x="0" y="1032675"/>
          <a:ext cx="8382000" cy="9506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Best place to start selection process</a:t>
          </a:r>
        </a:p>
      </dsp:txBody>
      <dsp:txXfrm>
        <a:off x="46406" y="1079081"/>
        <a:ext cx="8289188" cy="857813"/>
      </dsp:txXfrm>
    </dsp:sp>
    <dsp:sp modelId="{447F55EE-6377-4F2F-BEB0-F4E81923C751}">
      <dsp:nvSpPr>
        <dsp:cNvPr id="0" name=""/>
        <dsp:cNvSpPr/>
      </dsp:nvSpPr>
      <dsp:spPr>
        <a:xfrm>
          <a:off x="0" y="2055300"/>
          <a:ext cx="8382000" cy="9506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Should not list exact category numbers in the scope </a:t>
          </a:r>
        </a:p>
      </dsp:txBody>
      <dsp:txXfrm>
        <a:off x="46406" y="2101706"/>
        <a:ext cx="8289188" cy="857813"/>
      </dsp:txXfrm>
    </dsp:sp>
    <dsp:sp modelId="{A32FF9D3-9603-4CDB-994A-C26DBA39FF0B}">
      <dsp:nvSpPr>
        <dsp:cNvPr id="0" name=""/>
        <dsp:cNvSpPr/>
      </dsp:nvSpPr>
      <dsp:spPr>
        <a:xfrm>
          <a:off x="0" y="3077925"/>
          <a:ext cx="8382000" cy="9506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Once selected, categories listed in another section of the profile</a:t>
          </a:r>
        </a:p>
      </dsp:txBody>
      <dsp:txXfrm>
        <a:off x="46406" y="3124331"/>
        <a:ext cx="8289188" cy="8578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C21BEE-AE0D-4267-830A-293ECF422F55}">
      <dsp:nvSpPr>
        <dsp:cNvPr id="0" name=""/>
        <dsp:cNvSpPr/>
      </dsp:nvSpPr>
      <dsp:spPr>
        <a:xfrm>
          <a:off x="0" y="9739"/>
          <a:ext cx="5179867" cy="17901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Bold text in definition indicates the primary function of the product</a:t>
          </a:r>
        </a:p>
      </dsp:txBody>
      <dsp:txXfrm>
        <a:off x="87385" y="97124"/>
        <a:ext cx="5005097" cy="1615330"/>
      </dsp:txXfrm>
    </dsp:sp>
    <dsp:sp modelId="{EA9626C8-7E1F-498C-A8D4-AD8D7B26AC74}">
      <dsp:nvSpPr>
        <dsp:cNvPr id="0" name=""/>
        <dsp:cNvSpPr/>
      </dsp:nvSpPr>
      <dsp:spPr>
        <a:xfrm>
          <a:off x="0" y="1897759"/>
          <a:ext cx="5179867" cy="17901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Complex product categories</a:t>
          </a:r>
        </a:p>
      </dsp:txBody>
      <dsp:txXfrm>
        <a:off x="87385" y="1985144"/>
        <a:ext cx="5005097" cy="1615330"/>
      </dsp:txXfrm>
    </dsp:sp>
    <dsp:sp modelId="{B754E29F-8DC2-4407-8CD3-FBD36D2319FB}">
      <dsp:nvSpPr>
        <dsp:cNvPr id="0" name=""/>
        <dsp:cNvSpPr/>
      </dsp:nvSpPr>
      <dsp:spPr>
        <a:xfrm>
          <a:off x="0" y="3785779"/>
          <a:ext cx="5179867" cy="17901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Outage reporting is required</a:t>
          </a:r>
        </a:p>
      </dsp:txBody>
      <dsp:txXfrm>
        <a:off x="87385" y="3873164"/>
        <a:ext cx="5005097" cy="16153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8D79F-7C5F-4733-BAE4-A7191E92C6AE}">
      <dsp:nvSpPr>
        <dsp:cNvPr id="0" name=""/>
        <dsp:cNvSpPr/>
      </dsp:nvSpPr>
      <dsp:spPr>
        <a:xfrm>
          <a:off x="0" y="58094"/>
          <a:ext cx="8382000" cy="7253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Far right-hand column in Table A-1</a:t>
          </a:r>
        </a:p>
      </dsp:txBody>
      <dsp:txXfrm>
        <a:off x="35411" y="93505"/>
        <a:ext cx="8311178" cy="654577"/>
      </dsp:txXfrm>
    </dsp:sp>
    <dsp:sp modelId="{047F2A21-F6BF-4172-9731-4B1D071E57DE}">
      <dsp:nvSpPr>
        <dsp:cNvPr id="0" name=""/>
        <dsp:cNvSpPr/>
      </dsp:nvSpPr>
      <dsp:spPr>
        <a:xfrm>
          <a:off x="0" y="872774"/>
          <a:ext cx="8382000" cy="7253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Specific names of product types:</a:t>
          </a:r>
        </a:p>
      </dsp:txBody>
      <dsp:txXfrm>
        <a:off x="35411" y="908185"/>
        <a:ext cx="8311178" cy="654577"/>
      </dsp:txXfrm>
    </dsp:sp>
    <dsp:sp modelId="{EE9CE864-E831-4311-B97C-8E03B8FBCB62}">
      <dsp:nvSpPr>
        <dsp:cNvPr id="0" name=""/>
        <dsp:cNvSpPr/>
      </dsp:nvSpPr>
      <dsp:spPr>
        <a:xfrm>
          <a:off x="0" y="1598174"/>
          <a:ext cx="8382000" cy="3144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b="0" kern="1200" dirty="0"/>
            <a:t>Circuit Switch: End-office, Tandem, Tandem access, Remote, MSC, SSP</a:t>
          </a:r>
          <a:endParaRPr lang="en-US" sz="2400" kern="1200" dirty="0"/>
        </a:p>
        <a:p>
          <a:pPr marL="228600" lvl="1" indent="-228600" algn="l" defTabSz="1066800">
            <a:lnSpc>
              <a:spcPct val="90000"/>
            </a:lnSpc>
            <a:spcBef>
              <a:spcPct val="0"/>
            </a:spcBef>
            <a:spcAft>
              <a:spcPct val="20000"/>
            </a:spcAft>
            <a:buChar char="•"/>
          </a:pPr>
          <a:r>
            <a:rPr lang="en-US" sz="2400" b="0" kern="1200" dirty="0"/>
            <a:t>Core Routers: IP core router, Broadband multi-service, Transport protocol converters </a:t>
          </a:r>
          <a:endParaRPr lang="en-US" sz="2400" kern="1200" dirty="0"/>
        </a:p>
        <a:p>
          <a:pPr marL="228600" lvl="1" indent="-228600" algn="l" defTabSz="1066800">
            <a:lnSpc>
              <a:spcPct val="90000"/>
            </a:lnSpc>
            <a:spcBef>
              <a:spcPct val="0"/>
            </a:spcBef>
            <a:spcAft>
              <a:spcPct val="20000"/>
            </a:spcAft>
            <a:buChar char="•"/>
          </a:pPr>
          <a:r>
            <a:rPr lang="en-US" sz="2400" b="0" kern="1200" dirty="0"/>
            <a:t>Network Security: IP Security (IPsec) Control server, Secure Socket Layer (SSL) Server, Transport Layer Security (TLS) Server, Tunnel Control </a:t>
          </a:r>
          <a:endParaRPr lang="en-US" sz="2400" kern="1200" dirty="0"/>
        </a:p>
        <a:p>
          <a:pPr marL="228600" lvl="1" indent="-228600" algn="l" defTabSz="1066800">
            <a:lnSpc>
              <a:spcPct val="90000"/>
            </a:lnSpc>
            <a:spcBef>
              <a:spcPct val="0"/>
            </a:spcBef>
            <a:spcAft>
              <a:spcPct val="20000"/>
            </a:spcAft>
            <a:buChar char="•"/>
          </a:pPr>
          <a:r>
            <a:rPr lang="en-US" sz="2400" b="0" kern="1200" dirty="0"/>
            <a:t>Home Base Station: Home base station, Femtocell, Access point base station </a:t>
          </a:r>
          <a:endParaRPr lang="en-US" sz="2400" kern="1200" dirty="0"/>
        </a:p>
      </dsp:txBody>
      <dsp:txXfrm>
        <a:off x="0" y="1598174"/>
        <a:ext cx="8382000" cy="31443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F78B1-1653-43F9-ABCC-724D90E92CD7}">
      <dsp:nvSpPr>
        <dsp:cNvPr id="0" name=""/>
        <dsp:cNvSpPr/>
      </dsp:nvSpPr>
      <dsp:spPr>
        <a:xfrm>
          <a:off x="0" y="59043"/>
          <a:ext cx="8458200" cy="141891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kern="1200" dirty="0"/>
            <a:t>What does your web site, marketing material, or catalog say your product or service is?</a:t>
          </a:r>
          <a:endParaRPr lang="en-US" sz="2100" kern="1200" dirty="0"/>
        </a:p>
      </dsp:txBody>
      <dsp:txXfrm>
        <a:off x="69266" y="128309"/>
        <a:ext cx="8319668" cy="1280385"/>
      </dsp:txXfrm>
    </dsp:sp>
    <dsp:sp modelId="{1CEA2709-3DB6-415A-992D-82C4274184F6}">
      <dsp:nvSpPr>
        <dsp:cNvPr id="0" name=""/>
        <dsp:cNvSpPr/>
      </dsp:nvSpPr>
      <dsp:spPr>
        <a:xfrm>
          <a:off x="0" y="1538441"/>
          <a:ext cx="8458200" cy="141891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kern="1200"/>
            <a:t>What is it that your customer is purchasing from you?</a:t>
          </a:r>
          <a:endParaRPr lang="en-US" sz="2100" kern="1200"/>
        </a:p>
      </dsp:txBody>
      <dsp:txXfrm>
        <a:off x="69266" y="1607707"/>
        <a:ext cx="8319668" cy="1280385"/>
      </dsp:txXfrm>
    </dsp:sp>
    <dsp:sp modelId="{4070B18B-C77C-4036-8051-E51D5E8FB905}">
      <dsp:nvSpPr>
        <dsp:cNvPr id="0" name=""/>
        <dsp:cNvSpPr/>
      </dsp:nvSpPr>
      <dsp:spPr>
        <a:xfrm>
          <a:off x="0" y="3017838"/>
          <a:ext cx="8458200" cy="141891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kern="1200" dirty="0"/>
            <a:t>Remember, if you are providing a service, the service determines the category  i.e. if you are building circuit boards for another company your category is contract manufacturing.  It is not the category of the item you are building.</a:t>
          </a:r>
          <a:endParaRPr lang="en-US" sz="2100" kern="1200" dirty="0"/>
        </a:p>
      </dsp:txBody>
      <dsp:txXfrm>
        <a:off x="69266" y="3087104"/>
        <a:ext cx="8319668" cy="128038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eaLnBrk="0" hangingPunct="0">
              <a:defRPr sz="1200" b="0">
                <a:solidFill>
                  <a:schemeClr val="tx1"/>
                </a:solidFill>
                <a:latin typeface="Times" charset="0"/>
                <a:cs typeface="+mn-cs"/>
              </a:defRPr>
            </a:lvl1pPr>
          </a:lstStyle>
          <a:p>
            <a:pPr>
              <a:defRPr/>
            </a:pPr>
            <a:endParaRPr lang="en-US"/>
          </a:p>
        </p:txBody>
      </p:sp>
      <p:sp>
        <p:nvSpPr>
          <p:cNvPr id="12291"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b="0">
                <a:solidFill>
                  <a:schemeClr val="tx1"/>
                </a:solidFill>
                <a:latin typeface="Times" charset="0"/>
                <a:cs typeface="+mn-cs"/>
              </a:defRPr>
            </a:lvl1pPr>
          </a:lstStyle>
          <a:p>
            <a:pPr>
              <a:defRPr/>
            </a:pPr>
            <a:endParaRPr lang="en-US"/>
          </a:p>
        </p:txBody>
      </p:sp>
      <p:sp>
        <p:nvSpPr>
          <p:cNvPr id="12292"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eaLnBrk="0" hangingPunct="0">
              <a:defRPr sz="1200" b="0">
                <a:solidFill>
                  <a:schemeClr val="tx1"/>
                </a:solidFill>
                <a:latin typeface="Times" charset="0"/>
                <a:cs typeface="+mn-cs"/>
              </a:defRPr>
            </a:lvl1pPr>
          </a:lstStyle>
          <a:p>
            <a:pPr>
              <a:defRPr/>
            </a:pPr>
            <a:r>
              <a:rPr lang="en-US"/>
              <a:t>Copyright 2009 QuEST Forum.  All Rights Reserved.</a:t>
            </a:r>
          </a:p>
        </p:txBody>
      </p:sp>
      <p:sp>
        <p:nvSpPr>
          <p:cNvPr id="12293"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b="0">
                <a:solidFill>
                  <a:schemeClr val="tx1"/>
                </a:solidFill>
                <a:latin typeface="Times" charset="0"/>
                <a:cs typeface="+mn-cs"/>
              </a:defRPr>
            </a:lvl1pPr>
          </a:lstStyle>
          <a:p>
            <a:pPr>
              <a:defRPr/>
            </a:pPr>
            <a:fld id="{ADC974A0-214A-4C47-8D1D-51F3D92B7DB9}"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eaLnBrk="0" hangingPunct="0">
              <a:defRPr sz="1200" b="0">
                <a:solidFill>
                  <a:schemeClr val="tx1"/>
                </a:solidFill>
                <a:latin typeface="Times" charset="0"/>
                <a:cs typeface="+mn-cs"/>
              </a:defRPr>
            </a:lvl1pPr>
          </a:lstStyle>
          <a:p>
            <a:pPr>
              <a:defRPr/>
            </a:pPr>
            <a:endParaRPr lang="en-US"/>
          </a:p>
        </p:txBody>
      </p:sp>
      <p:sp>
        <p:nvSpPr>
          <p:cNvPr id="9219"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b="0">
                <a:solidFill>
                  <a:schemeClr val="tx1"/>
                </a:solidFill>
                <a:latin typeface="Times" charset="0"/>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eaLnBrk="0" hangingPunct="0">
              <a:defRPr sz="1200" b="0">
                <a:solidFill>
                  <a:schemeClr val="tx1"/>
                </a:solidFill>
                <a:latin typeface="Times" charset="0"/>
                <a:cs typeface="+mn-cs"/>
              </a:defRPr>
            </a:lvl1pPr>
          </a:lstStyle>
          <a:p>
            <a:pPr>
              <a:defRPr/>
            </a:pPr>
            <a:r>
              <a:rPr lang="en-US"/>
              <a:t>Copyright 2009 QuEST Forum.  All Rights Reserved.</a:t>
            </a:r>
          </a:p>
        </p:txBody>
      </p:sp>
      <p:sp>
        <p:nvSpPr>
          <p:cNvPr id="9223"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b="0">
                <a:solidFill>
                  <a:schemeClr val="tx1"/>
                </a:solidFill>
                <a:latin typeface="Times" charset="0"/>
                <a:cs typeface="+mn-cs"/>
              </a:defRPr>
            </a:lvl1pPr>
          </a:lstStyle>
          <a:p>
            <a:pPr>
              <a:defRPr/>
            </a:pPr>
            <a:fld id="{C7C83AF3-AFDD-4347-8846-E0F774311064}" type="slidenum">
              <a:rPr lang="en-US"/>
              <a:pPr>
                <a:defRPr/>
              </a:pPr>
              <a:t>‹#›</a:t>
            </a:fld>
            <a:endParaRPr 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pPr eaLnBrk="1" hangingPunct="1"/>
            <a:endParaRPr lang="en-US" dirty="0">
              <a:latin typeface="Times" pitchFamily="18" charset="0"/>
            </a:endParaRPr>
          </a:p>
        </p:txBody>
      </p:sp>
      <p:sp>
        <p:nvSpPr>
          <p:cNvPr id="5124" name="Footer Placeholder 3"/>
          <p:cNvSpPr>
            <a:spLocks noGrp="1"/>
          </p:cNvSpPr>
          <p:nvPr>
            <p:ph type="ftr" sz="quarter" idx="4"/>
          </p:nvPr>
        </p:nvSpPr>
        <p:spPr/>
        <p:txBody>
          <a:bodyPr/>
          <a:lstStyle/>
          <a:p>
            <a:pPr>
              <a:defRPr/>
            </a:pPr>
            <a:r>
              <a:rPr lang="en-US">
                <a:latin typeface="Times"/>
              </a:rPr>
              <a:t>Copyright 2009 QuEST Forum.  All Rights Reserved.</a:t>
            </a:r>
          </a:p>
        </p:txBody>
      </p:sp>
      <p:sp>
        <p:nvSpPr>
          <p:cNvPr id="5125" name="Slide Number Placeholder 4"/>
          <p:cNvSpPr>
            <a:spLocks noGrp="1"/>
          </p:cNvSpPr>
          <p:nvPr>
            <p:ph type="sldNum" sz="quarter" idx="5"/>
          </p:nvPr>
        </p:nvSpPr>
        <p:spPr/>
        <p:txBody>
          <a:bodyPr/>
          <a:lstStyle/>
          <a:p>
            <a:pPr>
              <a:defRPr/>
            </a:pPr>
            <a:fld id="{66586E0F-2F51-4281-AC48-245B5B9712B4}" type="slidenum">
              <a:rPr lang="en-US" smtClean="0">
                <a:latin typeface="Times"/>
              </a:rPr>
              <a:pPr>
                <a:defRPr/>
              </a:pPr>
              <a:t>1</a:t>
            </a:fld>
            <a:endParaRPr lang="en-US">
              <a:latin typeface="Time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26</a:t>
            </a:fld>
            <a:endParaRPr lang="en-US"/>
          </a:p>
        </p:txBody>
      </p:sp>
    </p:spTree>
    <p:extLst>
      <p:ext uri="{BB962C8B-B14F-4D97-AF65-F5344CB8AC3E}">
        <p14:creationId xmlns:p14="http://schemas.microsoft.com/office/powerpoint/2010/main" val="3427845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27</a:t>
            </a:fld>
            <a:endParaRPr lang="en-US"/>
          </a:p>
        </p:txBody>
      </p:sp>
    </p:spTree>
    <p:extLst>
      <p:ext uri="{BB962C8B-B14F-4D97-AF65-F5344CB8AC3E}">
        <p14:creationId xmlns:p14="http://schemas.microsoft.com/office/powerpoint/2010/main" val="599834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28</a:t>
            </a:fld>
            <a:endParaRPr lang="en-US"/>
          </a:p>
        </p:txBody>
      </p:sp>
    </p:spTree>
    <p:extLst>
      <p:ext uri="{BB962C8B-B14F-4D97-AF65-F5344CB8AC3E}">
        <p14:creationId xmlns:p14="http://schemas.microsoft.com/office/powerpoint/2010/main" val="2840333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29</a:t>
            </a:fld>
            <a:endParaRPr lang="en-US"/>
          </a:p>
        </p:txBody>
      </p:sp>
    </p:spTree>
    <p:extLst>
      <p:ext uri="{BB962C8B-B14F-4D97-AF65-F5344CB8AC3E}">
        <p14:creationId xmlns:p14="http://schemas.microsoft.com/office/powerpoint/2010/main" val="2408425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30</a:t>
            </a:fld>
            <a:endParaRPr lang="en-US"/>
          </a:p>
        </p:txBody>
      </p:sp>
    </p:spTree>
    <p:extLst>
      <p:ext uri="{BB962C8B-B14F-4D97-AF65-F5344CB8AC3E}">
        <p14:creationId xmlns:p14="http://schemas.microsoft.com/office/powerpoint/2010/main" val="11447559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33</a:t>
            </a:fld>
            <a:endParaRPr lang="en-US"/>
          </a:p>
        </p:txBody>
      </p:sp>
    </p:spTree>
    <p:extLst>
      <p:ext uri="{BB962C8B-B14F-4D97-AF65-F5344CB8AC3E}">
        <p14:creationId xmlns:p14="http://schemas.microsoft.com/office/powerpoint/2010/main" val="30692707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35</a:t>
            </a:fld>
            <a:endParaRPr lang="en-US"/>
          </a:p>
        </p:txBody>
      </p:sp>
    </p:spTree>
    <p:extLst>
      <p:ext uri="{BB962C8B-B14F-4D97-AF65-F5344CB8AC3E}">
        <p14:creationId xmlns:p14="http://schemas.microsoft.com/office/powerpoint/2010/main" val="36777171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38</a:t>
            </a:fld>
            <a:endParaRPr lang="en-US"/>
          </a:p>
        </p:txBody>
      </p:sp>
    </p:spTree>
    <p:extLst>
      <p:ext uri="{BB962C8B-B14F-4D97-AF65-F5344CB8AC3E}">
        <p14:creationId xmlns:p14="http://schemas.microsoft.com/office/powerpoint/2010/main" val="3228567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39</a:t>
            </a:fld>
            <a:endParaRPr lang="en-US"/>
          </a:p>
        </p:txBody>
      </p:sp>
    </p:spTree>
    <p:extLst>
      <p:ext uri="{BB962C8B-B14F-4D97-AF65-F5344CB8AC3E}">
        <p14:creationId xmlns:p14="http://schemas.microsoft.com/office/powerpoint/2010/main" val="642411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2</a:t>
            </a:fld>
            <a:endParaRPr lang="en-US"/>
          </a:p>
        </p:txBody>
      </p:sp>
    </p:spTree>
    <p:extLst>
      <p:ext uri="{BB962C8B-B14F-4D97-AF65-F5344CB8AC3E}">
        <p14:creationId xmlns:p14="http://schemas.microsoft.com/office/powerpoint/2010/main" val="3884488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3</a:t>
            </a:fld>
            <a:endParaRPr lang="en-US"/>
          </a:p>
        </p:txBody>
      </p:sp>
    </p:spTree>
    <p:extLst>
      <p:ext uri="{BB962C8B-B14F-4D97-AF65-F5344CB8AC3E}">
        <p14:creationId xmlns:p14="http://schemas.microsoft.com/office/powerpoint/2010/main" val="1166478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8</a:t>
            </a:fld>
            <a:endParaRPr lang="en-US"/>
          </a:p>
        </p:txBody>
      </p:sp>
    </p:spTree>
    <p:extLst>
      <p:ext uri="{BB962C8B-B14F-4D97-AF65-F5344CB8AC3E}">
        <p14:creationId xmlns:p14="http://schemas.microsoft.com/office/powerpoint/2010/main" val="3890289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Copyright 2009 QuEST Forum.  All Rights Reserved.</a:t>
            </a:r>
          </a:p>
        </p:txBody>
      </p:sp>
      <p:sp>
        <p:nvSpPr>
          <p:cNvPr id="5" name="Slide Number Placeholder 4"/>
          <p:cNvSpPr>
            <a:spLocks noGrp="1"/>
          </p:cNvSpPr>
          <p:nvPr>
            <p:ph type="sldNum" sz="quarter" idx="5"/>
          </p:nvPr>
        </p:nvSpPr>
        <p:spPr/>
        <p:txBody>
          <a:bodyPr/>
          <a:lstStyle/>
          <a:p>
            <a:pPr>
              <a:defRPr/>
            </a:pPr>
            <a:fld id="{C7C83AF3-AFDD-4347-8846-E0F774311064}" type="slidenum">
              <a:rPr lang="en-US" smtClean="0"/>
              <a:pPr>
                <a:defRPr/>
              </a:pPr>
              <a:t>14</a:t>
            </a:fld>
            <a:endParaRPr lang="en-US"/>
          </a:p>
        </p:txBody>
      </p:sp>
    </p:spTree>
    <p:extLst>
      <p:ext uri="{BB962C8B-B14F-4D97-AF65-F5344CB8AC3E}">
        <p14:creationId xmlns:p14="http://schemas.microsoft.com/office/powerpoint/2010/main" val="3478377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r>
              <a:rPr lang="en-US" altLang="zh-CN" dirty="0">
                <a:latin typeface="Times" pitchFamily="18" charset="0"/>
              </a:rPr>
              <a:t>Example #1 is a good example of a TL 9000 Certification that is product specific.  It would be likely that multiple categories would be selected for such a Certification scope.  Services such as “Technical Assistance Center” would likely fall into PC 7.5.1 “Technical Assistance and Customer Support Centers”.  While products like “DRS-1” would likely fall into a specific switch, signaling or transmission category such as 1.2.9.1.1 “Legacy Core Routers”.  </a:t>
            </a:r>
            <a:endParaRPr lang="en-US" dirty="0">
              <a:latin typeface="Times"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r>
              <a:rPr lang="en-US" altLang="zh-CN" dirty="0">
                <a:latin typeface="Times" pitchFamily="18" charset="0"/>
              </a:rPr>
              <a:t>Example #1 is a good example of a TL 9000 Certification that is product specific.  It would be likely that multiple categories would be selected for such a Certification scope.  Services such as “Technical Assistance Center” would likely fall into PC 7.5.1 “Technical Assistance and Customer Support Centers”.  While products like “DRS-1” would likely fall into a specific switch, signaling or transmission category such as 1.2.9.1.1 “Legacy Core Routers”.  </a:t>
            </a:r>
            <a:endParaRPr lang="en-US" dirty="0">
              <a:latin typeface="Times" pitchFamily="18" charset="0"/>
            </a:endParaRPr>
          </a:p>
        </p:txBody>
      </p:sp>
    </p:spTree>
    <p:extLst>
      <p:ext uri="{BB962C8B-B14F-4D97-AF65-F5344CB8AC3E}">
        <p14:creationId xmlns:p14="http://schemas.microsoft.com/office/powerpoint/2010/main" val="2461298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r>
              <a:rPr lang="en-US" altLang="zh-CN" dirty="0">
                <a:latin typeface="Times" pitchFamily="18" charset="0"/>
              </a:rPr>
              <a:t>The scope statement in Example #2 is much more general in nature and would require the company to collect and report measurements of all core or IP routers that they supplied that were still “generally available”.  That conceivably could be up to four different product categories; 1.2.9.1.1 or 1.2.9.2.1 “Legacy Core or  Edge Routers”, or 1.2.9.1.2 or 1.2.9.2.2 Virtualized Core or Edge Routers as well as another product category for “Firewall VPN devices”, which would most likely be category 6.6 “Internet Security Devices”</a:t>
            </a:r>
            <a:endParaRPr lang="en-US" dirty="0">
              <a:latin typeface="Times"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r>
              <a:rPr lang="en-US" altLang="zh-CN" dirty="0">
                <a:latin typeface="Times" pitchFamily="18" charset="0"/>
              </a:rPr>
              <a:t>The scope statement in Example #3 includes two different services. It would require the company to become certified in 7.1.1.1 Physical Installation and/or 7.1.1.2 Remote Installation along with 7.1.2 Provisioning. </a:t>
            </a:r>
            <a:endParaRPr lang="en-US" dirty="0">
              <a:latin typeface="Times"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3.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5.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ED715-0B80-43C6-B61A-90425B5BBB05}"/>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32202A-2F97-4DF7-BCB1-6242E1F16C8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CC1B1DC-8E37-4818-BE35-28462D3DB69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B6F68F9D-768F-4B79-B6F4-20C866F02E76}"/>
              </a:ext>
            </a:extLst>
          </p:cNvPr>
          <p:cNvSpPr>
            <a:spLocks noGrp="1"/>
          </p:cNvSpPr>
          <p:nvPr>
            <p:ph type="ftr" sz="quarter" idx="11"/>
          </p:nvPr>
        </p:nvSpPr>
        <p:spPr/>
        <p:txBody>
          <a:bodyPr/>
          <a:lstStyle/>
          <a:p>
            <a:r>
              <a:rPr lang="en-US" dirty="0"/>
              <a:t>Copyright 2022 TIA QuEST Forum</a:t>
            </a:r>
          </a:p>
        </p:txBody>
      </p:sp>
      <p:sp>
        <p:nvSpPr>
          <p:cNvPr id="6" name="Slide Number Placeholder 5">
            <a:extLst>
              <a:ext uri="{FF2B5EF4-FFF2-40B4-BE49-F238E27FC236}">
                <a16:creationId xmlns:a16="http://schemas.microsoft.com/office/drawing/2014/main" id="{EB49127C-AE72-4357-BFFF-43FE0348998F}"/>
              </a:ext>
            </a:extLst>
          </p:cNvPr>
          <p:cNvSpPr>
            <a:spLocks noGrp="1"/>
          </p:cNvSpPr>
          <p:nvPr>
            <p:ph type="sldNum" sz="quarter" idx="12"/>
          </p:nvPr>
        </p:nvSpPr>
        <p:spPr/>
        <p:txBody>
          <a:bodyPr/>
          <a:lstStyle/>
          <a:p>
            <a:fld id="{B6F35B77-8D05-4FDD-A30A-E8F1A072FBED}" type="slidenum">
              <a:rPr lang="en-US" smtClean="0"/>
              <a:t>‹#›</a:t>
            </a:fld>
            <a:endParaRPr lang="en-US" dirty="0"/>
          </a:p>
        </p:txBody>
      </p:sp>
    </p:spTree>
    <p:custDataLst>
      <p:tags r:id="rId1"/>
    </p:custDataLst>
    <p:extLst>
      <p:ext uri="{BB962C8B-B14F-4D97-AF65-F5344CB8AC3E}">
        <p14:creationId xmlns:p14="http://schemas.microsoft.com/office/powerpoint/2010/main" val="2973778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C55A1-2ED0-4D43-AD1B-8B5F9FAD01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93AD1E-CEA0-458D-A530-6A8613AAF1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0FAE8A-BE1E-44A2-9A7A-D114CF3FFE8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1E665AA-1260-4DDE-B210-9CCAFFAC0757}"/>
              </a:ext>
            </a:extLst>
          </p:cNvPr>
          <p:cNvSpPr>
            <a:spLocks noGrp="1"/>
          </p:cNvSpPr>
          <p:nvPr>
            <p:ph type="ftr" sz="quarter" idx="11"/>
          </p:nvPr>
        </p:nvSpPr>
        <p:spPr/>
        <p:txBody>
          <a:bodyPr/>
          <a:lstStyle/>
          <a:p>
            <a:r>
              <a:rPr lang="en-US" dirty="0"/>
              <a:t>Copyright 2022 TIA QuEST Forum</a:t>
            </a:r>
          </a:p>
        </p:txBody>
      </p:sp>
      <p:sp>
        <p:nvSpPr>
          <p:cNvPr id="6" name="Slide Number Placeholder 5">
            <a:extLst>
              <a:ext uri="{FF2B5EF4-FFF2-40B4-BE49-F238E27FC236}">
                <a16:creationId xmlns:a16="http://schemas.microsoft.com/office/drawing/2014/main" id="{65F10D04-B1A3-4D9D-8126-5E75FCA04A25}"/>
              </a:ext>
            </a:extLst>
          </p:cNvPr>
          <p:cNvSpPr>
            <a:spLocks noGrp="1"/>
          </p:cNvSpPr>
          <p:nvPr>
            <p:ph type="sldNum" sz="quarter" idx="12"/>
          </p:nvPr>
        </p:nvSpPr>
        <p:spPr/>
        <p:txBody>
          <a:bodyPr/>
          <a:lstStyle/>
          <a:p>
            <a:fld id="{B6F35B77-8D05-4FDD-A30A-E8F1A072FBED}" type="slidenum">
              <a:rPr lang="en-US" smtClean="0"/>
              <a:t>‹#›</a:t>
            </a:fld>
            <a:endParaRPr lang="en-US"/>
          </a:p>
        </p:txBody>
      </p:sp>
    </p:spTree>
    <p:custDataLst>
      <p:tags r:id="rId1"/>
    </p:custDataLst>
    <p:extLst>
      <p:ext uri="{BB962C8B-B14F-4D97-AF65-F5344CB8AC3E}">
        <p14:creationId xmlns:p14="http://schemas.microsoft.com/office/powerpoint/2010/main" val="1329332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DF851E-3992-4688-8158-C36AF3BCC530}"/>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24807A-E942-444A-99D1-9389DE92AE2E}"/>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50F56E-5834-44AD-BE22-CC79952A13D1}"/>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A40518E2-CAAC-431E-A50F-01726844BC03}"/>
              </a:ext>
            </a:extLst>
          </p:cNvPr>
          <p:cNvSpPr>
            <a:spLocks noGrp="1"/>
          </p:cNvSpPr>
          <p:nvPr>
            <p:ph type="ftr" sz="quarter" idx="11"/>
          </p:nvPr>
        </p:nvSpPr>
        <p:spPr/>
        <p:txBody>
          <a:bodyPr/>
          <a:lstStyle/>
          <a:p>
            <a:r>
              <a:rPr lang="en-US" dirty="0"/>
              <a:t>Copyright 2022 TIA QuEST Forum</a:t>
            </a:r>
          </a:p>
        </p:txBody>
      </p:sp>
      <p:sp>
        <p:nvSpPr>
          <p:cNvPr id="6" name="Slide Number Placeholder 5">
            <a:extLst>
              <a:ext uri="{FF2B5EF4-FFF2-40B4-BE49-F238E27FC236}">
                <a16:creationId xmlns:a16="http://schemas.microsoft.com/office/drawing/2014/main" id="{9877083E-E0D7-49AE-B571-F1A6FB3B651F}"/>
              </a:ext>
            </a:extLst>
          </p:cNvPr>
          <p:cNvSpPr>
            <a:spLocks noGrp="1"/>
          </p:cNvSpPr>
          <p:nvPr>
            <p:ph type="sldNum" sz="quarter" idx="12"/>
          </p:nvPr>
        </p:nvSpPr>
        <p:spPr/>
        <p:txBody>
          <a:bodyPr/>
          <a:lstStyle/>
          <a:p>
            <a:fld id="{B6F35B77-8D05-4FDD-A30A-E8F1A072FBED}" type="slidenum">
              <a:rPr lang="en-US" smtClean="0"/>
              <a:t>‹#›</a:t>
            </a:fld>
            <a:endParaRPr lang="en-US"/>
          </a:p>
        </p:txBody>
      </p:sp>
    </p:spTree>
    <p:custDataLst>
      <p:tags r:id="rId1"/>
    </p:custDataLst>
    <p:extLst>
      <p:ext uri="{BB962C8B-B14F-4D97-AF65-F5344CB8AC3E}">
        <p14:creationId xmlns:p14="http://schemas.microsoft.com/office/powerpoint/2010/main" val="1674147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50AF-48E4-4940-B137-50C6DA280E3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0213E2C3-FB10-4312-943B-66EE03EE4CA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1FC21D7D-FD87-4A4A-9EAA-22D44E57F94D}"/>
              </a:ext>
            </a:extLst>
          </p:cNvPr>
          <p:cNvSpPr>
            <a:spLocks noGrp="1"/>
          </p:cNvSpPr>
          <p:nvPr>
            <p:ph type="dt" sz="half" idx="10"/>
          </p:nvPr>
        </p:nvSpPr>
        <p:spPr/>
        <p:txBody>
          <a:bodyPr/>
          <a:lstStyle/>
          <a:p>
            <a:fld id="{C367FD3D-3E01-4637-B9E7-05A4DEF1B11E}" type="datetimeFigureOut">
              <a:rPr lang="en-US" smtClean="0"/>
              <a:t>4/21/2022</a:t>
            </a:fld>
            <a:endParaRPr lang="en-US"/>
          </a:p>
        </p:txBody>
      </p:sp>
      <p:sp>
        <p:nvSpPr>
          <p:cNvPr id="5" name="Footer Placeholder 4">
            <a:extLst>
              <a:ext uri="{FF2B5EF4-FFF2-40B4-BE49-F238E27FC236}">
                <a16:creationId xmlns:a16="http://schemas.microsoft.com/office/drawing/2014/main" id="{9EEDB9E7-34E5-48A0-901F-ABD60F7F1B96}"/>
              </a:ext>
            </a:extLst>
          </p:cNvPr>
          <p:cNvSpPr>
            <a:spLocks noGrp="1"/>
          </p:cNvSpPr>
          <p:nvPr>
            <p:ph type="ftr" sz="quarter" idx="11"/>
          </p:nvPr>
        </p:nvSpPr>
        <p:spPr/>
        <p:txBody>
          <a:bodyPr/>
          <a:lstStyle/>
          <a:p>
            <a:pPr>
              <a:defRPr/>
            </a:pPr>
            <a:r>
              <a:rPr lang="en-US" dirty="0"/>
              <a:t>Copyright 2022 TIA QuEST Forum</a:t>
            </a:r>
          </a:p>
        </p:txBody>
      </p:sp>
      <p:sp>
        <p:nvSpPr>
          <p:cNvPr id="6" name="Slide Number Placeholder 5">
            <a:extLst>
              <a:ext uri="{FF2B5EF4-FFF2-40B4-BE49-F238E27FC236}">
                <a16:creationId xmlns:a16="http://schemas.microsoft.com/office/drawing/2014/main" id="{4AF64AA5-B835-436B-8BAD-14D54F65BAF3}"/>
              </a:ext>
            </a:extLst>
          </p:cNvPr>
          <p:cNvSpPr>
            <a:spLocks noGrp="1"/>
          </p:cNvSpPr>
          <p:nvPr>
            <p:ph type="sldNum" sz="quarter" idx="12"/>
          </p:nvPr>
        </p:nvSpPr>
        <p:spPr/>
        <p:txBody>
          <a:bodyPr/>
          <a:lstStyle/>
          <a:p>
            <a:fld id="{6BAFD5E2-F493-4EA2-B705-06E73777E5B3}" type="slidenum">
              <a:rPr lang="en-US" smtClean="0"/>
              <a:pPr/>
              <a:t>‹#›</a:t>
            </a:fld>
            <a:endParaRPr lang="en-US"/>
          </a:p>
        </p:txBody>
      </p:sp>
    </p:spTree>
    <p:extLst>
      <p:ext uri="{BB962C8B-B14F-4D97-AF65-F5344CB8AC3E}">
        <p14:creationId xmlns:p14="http://schemas.microsoft.com/office/powerpoint/2010/main" val="1207155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69074-12B6-4CB6-A51A-ADCA974A66F2}"/>
              </a:ext>
            </a:extLst>
          </p:cNvPr>
          <p:cNvSpPr>
            <a:spLocks noGrp="1"/>
          </p:cNvSpPr>
          <p:nvPr>
            <p:ph type="title"/>
          </p:nvPr>
        </p:nvSpPr>
        <p:spPr/>
        <p:txBody>
          <a:bodyPr/>
          <a:lstStyle>
            <a:lvl1pPr>
              <a:defRPr baseline="0">
                <a:solidFill>
                  <a:srgbClr val="007ACF"/>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B75DF33-F7E8-4F8D-BA8B-555F0BD7B7E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AA3C14F-90EE-4065-A07F-6B2665C481B7}"/>
              </a:ext>
            </a:extLst>
          </p:cNvPr>
          <p:cNvSpPr>
            <a:spLocks noGrp="1"/>
          </p:cNvSpPr>
          <p:nvPr>
            <p:ph type="dt" sz="half" idx="10"/>
          </p:nvPr>
        </p:nvSpPr>
        <p:spPr/>
        <p:txBody>
          <a:bodyPr/>
          <a:lstStyle/>
          <a:p>
            <a:fld id="{C367FD3D-3E01-4637-B9E7-05A4DEF1B11E}" type="datetimeFigureOut">
              <a:rPr lang="en-US" smtClean="0"/>
              <a:t>4/21/2022</a:t>
            </a:fld>
            <a:endParaRPr lang="en-US"/>
          </a:p>
        </p:txBody>
      </p:sp>
      <p:sp>
        <p:nvSpPr>
          <p:cNvPr id="5" name="Footer Placeholder 4">
            <a:extLst>
              <a:ext uri="{FF2B5EF4-FFF2-40B4-BE49-F238E27FC236}">
                <a16:creationId xmlns:a16="http://schemas.microsoft.com/office/drawing/2014/main" id="{2A0B6D28-0C4B-4BAC-A453-65F90D64CE45}"/>
              </a:ext>
            </a:extLst>
          </p:cNvPr>
          <p:cNvSpPr>
            <a:spLocks noGrp="1"/>
          </p:cNvSpPr>
          <p:nvPr>
            <p:ph type="ftr" sz="quarter" idx="11"/>
          </p:nvPr>
        </p:nvSpPr>
        <p:spPr/>
        <p:txBody>
          <a:bodyPr/>
          <a:lstStyle/>
          <a:p>
            <a:pPr>
              <a:defRPr/>
            </a:pPr>
            <a:r>
              <a:rPr lang="en-US" dirty="0"/>
              <a:t>Copyright 2022 TIA QuEST Forum</a:t>
            </a:r>
          </a:p>
        </p:txBody>
      </p:sp>
      <p:sp>
        <p:nvSpPr>
          <p:cNvPr id="6" name="Slide Number Placeholder 5">
            <a:extLst>
              <a:ext uri="{FF2B5EF4-FFF2-40B4-BE49-F238E27FC236}">
                <a16:creationId xmlns:a16="http://schemas.microsoft.com/office/drawing/2014/main" id="{0FC4F272-0BB4-4B22-903E-0476CD498084}"/>
              </a:ext>
            </a:extLst>
          </p:cNvPr>
          <p:cNvSpPr>
            <a:spLocks noGrp="1"/>
          </p:cNvSpPr>
          <p:nvPr>
            <p:ph type="sldNum" sz="quarter" idx="12"/>
          </p:nvPr>
        </p:nvSpPr>
        <p:spPr/>
        <p:txBody>
          <a:bodyPr/>
          <a:lstStyle>
            <a:lvl1pPr>
              <a:defRPr sz="1400" baseline="0"/>
            </a:lvl1pPr>
          </a:lstStyle>
          <a:p>
            <a:fld id="{252C5026-027F-4CB6-9469-D4453BC933CF}" type="slidenum">
              <a:rPr lang="en-US" smtClean="0"/>
              <a:pPr/>
              <a:t>‹#›</a:t>
            </a:fld>
            <a:endParaRPr lang="en-US" dirty="0"/>
          </a:p>
        </p:txBody>
      </p:sp>
      <p:cxnSp>
        <p:nvCxnSpPr>
          <p:cNvPr id="7" name="Straight Connector 6">
            <a:extLst>
              <a:ext uri="{FF2B5EF4-FFF2-40B4-BE49-F238E27FC236}">
                <a16:creationId xmlns:a16="http://schemas.microsoft.com/office/drawing/2014/main" id="{8F14091F-C417-47FE-B7DC-9BC58C93371A}"/>
              </a:ext>
            </a:extLst>
          </p:cNvPr>
          <p:cNvCxnSpPr/>
          <p:nvPr userDrawn="1"/>
        </p:nvCxnSpPr>
        <p:spPr bwMode="auto">
          <a:xfrm>
            <a:off x="762000" y="15240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extLst>
      <p:ext uri="{BB962C8B-B14F-4D97-AF65-F5344CB8AC3E}">
        <p14:creationId xmlns:p14="http://schemas.microsoft.com/office/powerpoint/2010/main" val="2916082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8CDFA-E39A-46FF-9C53-CB6D241B5D8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6DDF4D4-B13F-47F6-A10A-946110E868F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D94BC8-C234-4AAB-AD93-EABBF19C6919}"/>
              </a:ext>
            </a:extLst>
          </p:cNvPr>
          <p:cNvSpPr>
            <a:spLocks noGrp="1"/>
          </p:cNvSpPr>
          <p:nvPr>
            <p:ph type="dt" sz="half" idx="10"/>
          </p:nvPr>
        </p:nvSpPr>
        <p:spPr/>
        <p:txBody>
          <a:bodyPr/>
          <a:lstStyle/>
          <a:p>
            <a:fld id="{C367FD3D-3E01-4637-B9E7-05A4DEF1B11E}" type="datetimeFigureOut">
              <a:rPr lang="en-US" smtClean="0"/>
              <a:t>4/21/2022</a:t>
            </a:fld>
            <a:endParaRPr lang="en-US"/>
          </a:p>
        </p:txBody>
      </p:sp>
      <p:sp>
        <p:nvSpPr>
          <p:cNvPr id="5" name="Footer Placeholder 4">
            <a:extLst>
              <a:ext uri="{FF2B5EF4-FFF2-40B4-BE49-F238E27FC236}">
                <a16:creationId xmlns:a16="http://schemas.microsoft.com/office/drawing/2014/main" id="{99075A30-B661-4FA2-8D24-52CC0E9CEE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0BE495-D962-49B0-A68F-BDF96F7FF724}"/>
              </a:ext>
            </a:extLst>
          </p:cNvPr>
          <p:cNvSpPr>
            <a:spLocks noGrp="1"/>
          </p:cNvSpPr>
          <p:nvPr>
            <p:ph type="sldNum" sz="quarter" idx="12"/>
          </p:nvPr>
        </p:nvSpPr>
        <p:spPr/>
        <p:txBody>
          <a:bodyPr/>
          <a:lstStyle/>
          <a:p>
            <a:fld id="{A3DC6E3F-8E9C-458B-B908-9B9154556986}" type="slidenum">
              <a:rPr lang="en-US" smtClean="0"/>
              <a:pPr/>
              <a:t>‹#›</a:t>
            </a:fld>
            <a:endParaRPr lang="en-US"/>
          </a:p>
        </p:txBody>
      </p:sp>
    </p:spTree>
    <p:custDataLst>
      <p:tags r:id="rId1"/>
    </p:custDataLst>
    <p:extLst>
      <p:ext uri="{BB962C8B-B14F-4D97-AF65-F5344CB8AC3E}">
        <p14:creationId xmlns:p14="http://schemas.microsoft.com/office/powerpoint/2010/main" val="767631738"/>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FB416-D941-4A5B-9DB8-2F0EA9C048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5BEF05-A2C3-46CD-94BD-C7DBA58C335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9222E8-613A-4007-A18D-644C80C0CE70}"/>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3BB1FD-855F-4C71-8BAF-5E4B03830EE6}"/>
              </a:ext>
            </a:extLst>
          </p:cNvPr>
          <p:cNvSpPr>
            <a:spLocks noGrp="1"/>
          </p:cNvSpPr>
          <p:nvPr>
            <p:ph type="dt" sz="half" idx="10"/>
          </p:nvPr>
        </p:nvSpPr>
        <p:spPr/>
        <p:txBody>
          <a:bodyPr/>
          <a:lstStyle/>
          <a:p>
            <a:fld id="{C367FD3D-3E01-4637-B9E7-05A4DEF1B11E}" type="datetimeFigureOut">
              <a:rPr lang="en-US" smtClean="0"/>
              <a:t>4/21/2022</a:t>
            </a:fld>
            <a:endParaRPr lang="en-US"/>
          </a:p>
        </p:txBody>
      </p:sp>
      <p:sp>
        <p:nvSpPr>
          <p:cNvPr id="6" name="Footer Placeholder 5">
            <a:extLst>
              <a:ext uri="{FF2B5EF4-FFF2-40B4-BE49-F238E27FC236}">
                <a16:creationId xmlns:a16="http://schemas.microsoft.com/office/drawing/2014/main" id="{1947F3A7-130A-4129-ABF3-02E9F2AF44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FFDBE8-4A85-4EC0-A786-B2F8EB3EB580}"/>
              </a:ext>
            </a:extLst>
          </p:cNvPr>
          <p:cNvSpPr>
            <a:spLocks noGrp="1"/>
          </p:cNvSpPr>
          <p:nvPr>
            <p:ph type="sldNum" sz="quarter" idx="12"/>
          </p:nvPr>
        </p:nvSpPr>
        <p:spPr/>
        <p:txBody>
          <a:bodyPr/>
          <a:lstStyle/>
          <a:p>
            <a:fld id="{A3DC6E3F-8E9C-458B-B908-9B9154556986}" type="slidenum">
              <a:rPr lang="en-US" smtClean="0"/>
              <a:pPr/>
              <a:t>‹#›</a:t>
            </a:fld>
            <a:endParaRPr lang="en-US"/>
          </a:p>
        </p:txBody>
      </p:sp>
    </p:spTree>
    <p:extLst>
      <p:ext uri="{BB962C8B-B14F-4D97-AF65-F5344CB8AC3E}">
        <p14:creationId xmlns:p14="http://schemas.microsoft.com/office/powerpoint/2010/main" val="1163825392"/>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98D02-5949-4DEA-9449-2A8034745B5C}"/>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1F8E9F-3A83-4559-8F35-29ACF4D94B1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81F1E8E-3023-48B9-872D-CE56C7E8B1BF}"/>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66F22A-C3A1-4213-9655-ACFD07C537B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B5354A9-5591-40AF-AAA4-F7E734F5309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9A6B1B-A6E0-498A-AB6B-889430E67700}"/>
              </a:ext>
            </a:extLst>
          </p:cNvPr>
          <p:cNvSpPr>
            <a:spLocks noGrp="1"/>
          </p:cNvSpPr>
          <p:nvPr>
            <p:ph type="dt" sz="half" idx="10"/>
          </p:nvPr>
        </p:nvSpPr>
        <p:spPr/>
        <p:txBody>
          <a:bodyPr/>
          <a:lstStyle/>
          <a:p>
            <a:fld id="{C367FD3D-3E01-4637-B9E7-05A4DEF1B11E}" type="datetimeFigureOut">
              <a:rPr lang="en-US" smtClean="0"/>
              <a:t>4/21/2022</a:t>
            </a:fld>
            <a:endParaRPr lang="en-US"/>
          </a:p>
        </p:txBody>
      </p:sp>
      <p:sp>
        <p:nvSpPr>
          <p:cNvPr id="8" name="Footer Placeholder 7">
            <a:extLst>
              <a:ext uri="{FF2B5EF4-FFF2-40B4-BE49-F238E27FC236}">
                <a16:creationId xmlns:a16="http://schemas.microsoft.com/office/drawing/2014/main" id="{AC7FFDDC-BBCA-4A64-93BB-BF5E64D90E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0EFEE8-BA69-4F07-9C01-9BD53351FABA}"/>
              </a:ext>
            </a:extLst>
          </p:cNvPr>
          <p:cNvSpPr>
            <a:spLocks noGrp="1"/>
          </p:cNvSpPr>
          <p:nvPr>
            <p:ph type="sldNum" sz="quarter" idx="12"/>
          </p:nvPr>
        </p:nvSpPr>
        <p:spPr/>
        <p:txBody>
          <a:bodyPr/>
          <a:lstStyle/>
          <a:p>
            <a:fld id="{A3DC6E3F-8E9C-458B-B908-9B9154556986}" type="slidenum">
              <a:rPr lang="en-US" smtClean="0"/>
              <a:pPr/>
              <a:t>‹#›</a:t>
            </a:fld>
            <a:endParaRPr lang="en-US"/>
          </a:p>
        </p:txBody>
      </p:sp>
    </p:spTree>
    <p:extLst>
      <p:ext uri="{BB962C8B-B14F-4D97-AF65-F5344CB8AC3E}">
        <p14:creationId xmlns:p14="http://schemas.microsoft.com/office/powerpoint/2010/main" val="314669301"/>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7F42F-E6A3-48D4-B194-AB95F102FB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210136-2B42-4D4C-8F7B-DD416ECD782E}"/>
              </a:ext>
            </a:extLst>
          </p:cNvPr>
          <p:cNvSpPr>
            <a:spLocks noGrp="1"/>
          </p:cNvSpPr>
          <p:nvPr>
            <p:ph type="dt" sz="half" idx="10"/>
          </p:nvPr>
        </p:nvSpPr>
        <p:spPr/>
        <p:txBody>
          <a:bodyPr/>
          <a:lstStyle/>
          <a:p>
            <a:fld id="{C367FD3D-3E01-4637-B9E7-05A4DEF1B11E}" type="datetimeFigureOut">
              <a:rPr lang="en-US" smtClean="0"/>
              <a:t>4/21/2022</a:t>
            </a:fld>
            <a:endParaRPr lang="en-US"/>
          </a:p>
        </p:txBody>
      </p:sp>
      <p:sp>
        <p:nvSpPr>
          <p:cNvPr id="4" name="Footer Placeholder 3">
            <a:extLst>
              <a:ext uri="{FF2B5EF4-FFF2-40B4-BE49-F238E27FC236}">
                <a16:creationId xmlns:a16="http://schemas.microsoft.com/office/drawing/2014/main" id="{DCA6417F-E09E-4254-BE61-DC9CA859BB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BC177C-7B34-44F3-BD53-5D208E33BC67}"/>
              </a:ext>
            </a:extLst>
          </p:cNvPr>
          <p:cNvSpPr>
            <a:spLocks noGrp="1"/>
          </p:cNvSpPr>
          <p:nvPr>
            <p:ph type="sldNum" sz="quarter" idx="12"/>
          </p:nvPr>
        </p:nvSpPr>
        <p:spPr/>
        <p:txBody>
          <a:bodyPr/>
          <a:lstStyle/>
          <a:p>
            <a:fld id="{A3DC6E3F-8E9C-458B-B908-9B9154556986}" type="slidenum">
              <a:rPr lang="en-US" smtClean="0"/>
              <a:pPr/>
              <a:t>‹#›</a:t>
            </a:fld>
            <a:endParaRPr lang="en-US"/>
          </a:p>
        </p:txBody>
      </p:sp>
    </p:spTree>
    <p:extLst>
      <p:ext uri="{BB962C8B-B14F-4D97-AF65-F5344CB8AC3E}">
        <p14:creationId xmlns:p14="http://schemas.microsoft.com/office/powerpoint/2010/main" val="2605558542"/>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9E9CCB-118A-4754-9958-82B765AC8CA0}"/>
              </a:ext>
            </a:extLst>
          </p:cNvPr>
          <p:cNvSpPr>
            <a:spLocks noGrp="1"/>
          </p:cNvSpPr>
          <p:nvPr>
            <p:ph type="dt" sz="half" idx="10"/>
          </p:nvPr>
        </p:nvSpPr>
        <p:spPr/>
        <p:txBody>
          <a:bodyPr/>
          <a:lstStyle/>
          <a:p>
            <a:fld id="{C367FD3D-3E01-4637-B9E7-05A4DEF1B11E}" type="datetimeFigureOut">
              <a:rPr lang="en-US" smtClean="0"/>
              <a:t>4/21/2022</a:t>
            </a:fld>
            <a:endParaRPr lang="en-US"/>
          </a:p>
        </p:txBody>
      </p:sp>
      <p:sp>
        <p:nvSpPr>
          <p:cNvPr id="3" name="Footer Placeholder 2">
            <a:extLst>
              <a:ext uri="{FF2B5EF4-FFF2-40B4-BE49-F238E27FC236}">
                <a16:creationId xmlns:a16="http://schemas.microsoft.com/office/drawing/2014/main" id="{E81B71DC-B1CB-455E-8C12-E0B56AFD1060}"/>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4" name="Slide Number Placeholder 3">
            <a:extLst>
              <a:ext uri="{FF2B5EF4-FFF2-40B4-BE49-F238E27FC236}">
                <a16:creationId xmlns:a16="http://schemas.microsoft.com/office/drawing/2014/main" id="{610FF77B-F899-416E-83DA-0DF8C066952E}"/>
              </a:ext>
            </a:extLst>
          </p:cNvPr>
          <p:cNvSpPr>
            <a:spLocks noGrp="1"/>
          </p:cNvSpPr>
          <p:nvPr>
            <p:ph type="sldNum" sz="quarter" idx="12"/>
          </p:nvPr>
        </p:nvSpPr>
        <p:spPr/>
        <p:txBody>
          <a:bodyPr/>
          <a:lstStyle/>
          <a:p>
            <a:fld id="{16A25837-9174-4C00-98B2-9B629F67F4E0}" type="slidenum">
              <a:rPr lang="en-US" smtClean="0"/>
              <a:pPr/>
              <a:t>‹#›</a:t>
            </a:fld>
            <a:endParaRPr lang="en-US"/>
          </a:p>
        </p:txBody>
      </p:sp>
    </p:spTree>
    <p:extLst>
      <p:ext uri="{BB962C8B-B14F-4D97-AF65-F5344CB8AC3E}">
        <p14:creationId xmlns:p14="http://schemas.microsoft.com/office/powerpoint/2010/main" val="7788069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AE1DF-76D2-4435-BA34-83DB68FA709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FBBDECF-5D05-4FFD-9B35-EBEC0B34E4E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DEE8C7-9196-4CC4-9833-1EBFB89B83A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0259D4B-04B3-41F8-BD94-071CA710634D}"/>
              </a:ext>
            </a:extLst>
          </p:cNvPr>
          <p:cNvSpPr>
            <a:spLocks noGrp="1"/>
          </p:cNvSpPr>
          <p:nvPr>
            <p:ph type="dt" sz="half" idx="10"/>
          </p:nvPr>
        </p:nvSpPr>
        <p:spPr/>
        <p:txBody>
          <a:bodyPr/>
          <a:lstStyle/>
          <a:p>
            <a:fld id="{C367FD3D-3E01-4637-B9E7-05A4DEF1B11E}" type="datetimeFigureOut">
              <a:rPr lang="en-US" smtClean="0"/>
              <a:t>4/21/2022</a:t>
            </a:fld>
            <a:endParaRPr lang="en-US"/>
          </a:p>
        </p:txBody>
      </p:sp>
      <p:sp>
        <p:nvSpPr>
          <p:cNvPr id="6" name="Footer Placeholder 5">
            <a:extLst>
              <a:ext uri="{FF2B5EF4-FFF2-40B4-BE49-F238E27FC236}">
                <a16:creationId xmlns:a16="http://schemas.microsoft.com/office/drawing/2014/main" id="{02AF0729-836E-41F4-B60C-ADE593BC1B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650D35-58E8-45C4-8A51-4148019D3B85}"/>
              </a:ext>
            </a:extLst>
          </p:cNvPr>
          <p:cNvSpPr>
            <a:spLocks noGrp="1"/>
          </p:cNvSpPr>
          <p:nvPr>
            <p:ph type="sldNum" sz="quarter" idx="12"/>
          </p:nvPr>
        </p:nvSpPr>
        <p:spPr/>
        <p:txBody>
          <a:bodyPr/>
          <a:lstStyle/>
          <a:p>
            <a:fld id="{A3DC6E3F-8E9C-458B-B908-9B9154556986}" type="slidenum">
              <a:rPr lang="en-US" smtClean="0"/>
              <a:pPr/>
              <a:t>‹#›</a:t>
            </a:fld>
            <a:endParaRPr lang="en-US"/>
          </a:p>
        </p:txBody>
      </p:sp>
    </p:spTree>
    <p:extLst>
      <p:ext uri="{BB962C8B-B14F-4D97-AF65-F5344CB8AC3E}">
        <p14:creationId xmlns:p14="http://schemas.microsoft.com/office/powerpoint/2010/main" val="618291535"/>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5C0AF-EA30-4A34-AFFD-D3C295EA91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660B9A-8E62-4BE8-962B-670F328785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1173FD-E58D-487C-93B7-2DA8E198420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053D28B9-FF01-46F8-9F36-892D77553A2D}"/>
              </a:ext>
            </a:extLst>
          </p:cNvPr>
          <p:cNvSpPr>
            <a:spLocks noGrp="1"/>
          </p:cNvSpPr>
          <p:nvPr>
            <p:ph type="ftr" sz="quarter" idx="11"/>
          </p:nvPr>
        </p:nvSpPr>
        <p:spPr/>
        <p:txBody>
          <a:bodyPr/>
          <a:lstStyle/>
          <a:p>
            <a:r>
              <a:rPr lang="en-US" dirty="0"/>
              <a:t>Copyright 2022 TIA QuEST Forum</a:t>
            </a:r>
          </a:p>
        </p:txBody>
      </p:sp>
      <p:sp>
        <p:nvSpPr>
          <p:cNvPr id="6" name="Slide Number Placeholder 5">
            <a:extLst>
              <a:ext uri="{FF2B5EF4-FFF2-40B4-BE49-F238E27FC236}">
                <a16:creationId xmlns:a16="http://schemas.microsoft.com/office/drawing/2014/main" id="{98CBB150-86E4-463B-AFE6-5028ADAB02EB}"/>
              </a:ext>
            </a:extLst>
          </p:cNvPr>
          <p:cNvSpPr>
            <a:spLocks noGrp="1"/>
          </p:cNvSpPr>
          <p:nvPr>
            <p:ph type="sldNum" sz="quarter" idx="12"/>
          </p:nvPr>
        </p:nvSpPr>
        <p:spPr/>
        <p:txBody>
          <a:bodyPr/>
          <a:lstStyle/>
          <a:p>
            <a:fld id="{B6F35B77-8D05-4FDD-A30A-E8F1A072FBED}" type="slidenum">
              <a:rPr lang="en-US" smtClean="0"/>
              <a:t>‹#›</a:t>
            </a:fld>
            <a:endParaRPr lang="en-US" dirty="0"/>
          </a:p>
        </p:txBody>
      </p:sp>
    </p:spTree>
    <p:custDataLst>
      <p:tags r:id="rId1"/>
    </p:custDataLst>
    <p:extLst>
      <p:ext uri="{BB962C8B-B14F-4D97-AF65-F5344CB8AC3E}">
        <p14:creationId xmlns:p14="http://schemas.microsoft.com/office/powerpoint/2010/main" val="2831057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4238D-1D61-4F11-9394-166B7690A6C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9CAAB1F8-844C-4039-8B0D-160A8F1DBA1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08FC9106-3137-4E15-B538-FB73B6A6279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646C608-CE9D-4CD1-8EDE-73FEC39FF744}"/>
              </a:ext>
            </a:extLst>
          </p:cNvPr>
          <p:cNvSpPr>
            <a:spLocks noGrp="1"/>
          </p:cNvSpPr>
          <p:nvPr>
            <p:ph type="dt" sz="half" idx="10"/>
          </p:nvPr>
        </p:nvSpPr>
        <p:spPr/>
        <p:txBody>
          <a:bodyPr/>
          <a:lstStyle/>
          <a:p>
            <a:fld id="{C367FD3D-3E01-4637-B9E7-05A4DEF1B11E}" type="datetimeFigureOut">
              <a:rPr lang="en-US" smtClean="0"/>
              <a:t>4/21/2022</a:t>
            </a:fld>
            <a:endParaRPr lang="en-US"/>
          </a:p>
        </p:txBody>
      </p:sp>
      <p:sp>
        <p:nvSpPr>
          <p:cNvPr id="6" name="Footer Placeholder 5">
            <a:extLst>
              <a:ext uri="{FF2B5EF4-FFF2-40B4-BE49-F238E27FC236}">
                <a16:creationId xmlns:a16="http://schemas.microsoft.com/office/drawing/2014/main" id="{2613803B-9C9A-44FF-89FC-7CAE636B56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109443-29E0-4EA6-B430-9C69EA20B897}"/>
              </a:ext>
            </a:extLst>
          </p:cNvPr>
          <p:cNvSpPr>
            <a:spLocks noGrp="1"/>
          </p:cNvSpPr>
          <p:nvPr>
            <p:ph type="sldNum" sz="quarter" idx="12"/>
          </p:nvPr>
        </p:nvSpPr>
        <p:spPr/>
        <p:txBody>
          <a:bodyPr/>
          <a:lstStyle/>
          <a:p>
            <a:fld id="{A3DC6E3F-8E9C-458B-B908-9B9154556986}" type="slidenum">
              <a:rPr lang="en-US" smtClean="0"/>
              <a:pPr/>
              <a:t>‹#›</a:t>
            </a:fld>
            <a:endParaRPr lang="en-US"/>
          </a:p>
        </p:txBody>
      </p:sp>
    </p:spTree>
    <p:extLst>
      <p:ext uri="{BB962C8B-B14F-4D97-AF65-F5344CB8AC3E}">
        <p14:creationId xmlns:p14="http://schemas.microsoft.com/office/powerpoint/2010/main" val="2832361955"/>
      </p:ext>
    </p:extLst>
  </p:cSld>
  <p:clrMapOvr>
    <a:masterClrMapping/>
  </p:clrMapOvr>
  <p:hf sldNum="0" hd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B900E-B482-4590-A67A-92D2F18E83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8EBFEA-B69E-492E-B571-1CD9078745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57E778-7C62-4A69-B764-191E30475C15}"/>
              </a:ext>
            </a:extLst>
          </p:cNvPr>
          <p:cNvSpPr>
            <a:spLocks noGrp="1"/>
          </p:cNvSpPr>
          <p:nvPr>
            <p:ph type="dt" sz="half" idx="10"/>
          </p:nvPr>
        </p:nvSpPr>
        <p:spPr/>
        <p:txBody>
          <a:bodyPr/>
          <a:lstStyle/>
          <a:p>
            <a:fld id="{C367FD3D-3E01-4637-B9E7-05A4DEF1B11E}" type="datetimeFigureOut">
              <a:rPr lang="en-US" smtClean="0"/>
              <a:t>4/21/2022</a:t>
            </a:fld>
            <a:endParaRPr lang="en-US"/>
          </a:p>
        </p:txBody>
      </p:sp>
      <p:sp>
        <p:nvSpPr>
          <p:cNvPr id="5" name="Footer Placeholder 4">
            <a:extLst>
              <a:ext uri="{FF2B5EF4-FFF2-40B4-BE49-F238E27FC236}">
                <a16:creationId xmlns:a16="http://schemas.microsoft.com/office/drawing/2014/main" id="{9E4564CE-37BE-4038-BBBC-E13290D255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130CE6-6F9A-4056-BA50-CDD8F5740223}"/>
              </a:ext>
            </a:extLst>
          </p:cNvPr>
          <p:cNvSpPr>
            <a:spLocks noGrp="1"/>
          </p:cNvSpPr>
          <p:nvPr>
            <p:ph type="sldNum" sz="quarter" idx="12"/>
          </p:nvPr>
        </p:nvSpPr>
        <p:spPr/>
        <p:txBody>
          <a:bodyPr/>
          <a:lstStyle/>
          <a:p>
            <a:fld id="{A3DC6E3F-8E9C-458B-B908-9B9154556986}" type="slidenum">
              <a:rPr lang="en-US" smtClean="0"/>
              <a:pPr/>
              <a:t>‹#›</a:t>
            </a:fld>
            <a:endParaRPr lang="en-US"/>
          </a:p>
        </p:txBody>
      </p:sp>
    </p:spTree>
    <p:extLst>
      <p:ext uri="{BB962C8B-B14F-4D97-AF65-F5344CB8AC3E}">
        <p14:creationId xmlns:p14="http://schemas.microsoft.com/office/powerpoint/2010/main" val="2026437898"/>
      </p:ext>
    </p:extLst>
  </p:cSld>
  <p:clrMapOvr>
    <a:masterClrMapping/>
  </p:clrMapOvr>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FB4BF0-0880-48C3-A7F3-0956CB7602C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930957-9205-40FE-B691-7E8DF2422B8A}"/>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C38402-33CF-49F4-9D8D-A936A13B349C}"/>
              </a:ext>
            </a:extLst>
          </p:cNvPr>
          <p:cNvSpPr>
            <a:spLocks noGrp="1"/>
          </p:cNvSpPr>
          <p:nvPr>
            <p:ph type="dt" sz="half" idx="10"/>
          </p:nvPr>
        </p:nvSpPr>
        <p:spPr/>
        <p:txBody>
          <a:bodyPr/>
          <a:lstStyle/>
          <a:p>
            <a:fld id="{C367FD3D-3E01-4637-B9E7-05A4DEF1B11E}" type="datetimeFigureOut">
              <a:rPr lang="en-US" smtClean="0"/>
              <a:t>4/21/2022</a:t>
            </a:fld>
            <a:endParaRPr lang="en-US"/>
          </a:p>
        </p:txBody>
      </p:sp>
      <p:sp>
        <p:nvSpPr>
          <p:cNvPr id="5" name="Footer Placeholder 4">
            <a:extLst>
              <a:ext uri="{FF2B5EF4-FFF2-40B4-BE49-F238E27FC236}">
                <a16:creationId xmlns:a16="http://schemas.microsoft.com/office/drawing/2014/main" id="{4EC468AB-0FF3-4293-A11D-2BA9B738A0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84E86A-A70E-44A7-8A21-C489E6983045}"/>
              </a:ext>
            </a:extLst>
          </p:cNvPr>
          <p:cNvSpPr>
            <a:spLocks noGrp="1"/>
          </p:cNvSpPr>
          <p:nvPr>
            <p:ph type="sldNum" sz="quarter" idx="12"/>
          </p:nvPr>
        </p:nvSpPr>
        <p:spPr/>
        <p:txBody>
          <a:bodyPr/>
          <a:lstStyle/>
          <a:p>
            <a:fld id="{A3DC6E3F-8E9C-458B-B908-9B9154556986}" type="slidenum">
              <a:rPr lang="en-US" smtClean="0"/>
              <a:pPr/>
              <a:t>‹#›</a:t>
            </a:fld>
            <a:endParaRPr lang="en-US"/>
          </a:p>
        </p:txBody>
      </p:sp>
    </p:spTree>
    <p:custDataLst>
      <p:tags r:id="rId1"/>
    </p:custDataLst>
    <p:extLst>
      <p:ext uri="{BB962C8B-B14F-4D97-AF65-F5344CB8AC3E}">
        <p14:creationId xmlns:p14="http://schemas.microsoft.com/office/powerpoint/2010/main" val="2769165869"/>
      </p:ext>
    </p:extLst>
  </p:cSld>
  <p:clrMapOvr>
    <a:masterClrMapping/>
  </p:clrMapOvr>
  <p:hf sldNum="0"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00BBFEE-9432-4596-BF53-F42B3E8B98D1}"/>
              </a:ext>
            </a:extLst>
          </p:cNvPr>
          <p:cNvSpPr>
            <a:spLocks noGrp="1"/>
          </p:cNvSpPr>
          <p:nvPr>
            <p:ph type="ftr" sz="quarter" idx="10"/>
          </p:nvPr>
        </p:nvSpPr>
        <p:spPr>
          <a:xfrm>
            <a:off x="228600" y="6400800"/>
            <a:ext cx="3124200" cy="381000"/>
          </a:xfrm>
          <a:prstGeom prst="rect">
            <a:avLst/>
          </a:prstGeom>
        </p:spPr>
        <p:txBody>
          <a:bodyPr/>
          <a:lstStyle/>
          <a:p>
            <a:pPr>
              <a:defRPr/>
            </a:pPr>
            <a:r>
              <a:rPr lang="en-US" dirty="0"/>
              <a:t>Copyright 2022 TIA QuEST Forum</a:t>
            </a:r>
            <a:endParaRPr lang="en-US" sz="2400" dirty="0"/>
          </a:p>
        </p:txBody>
      </p:sp>
      <p:sp>
        <p:nvSpPr>
          <p:cNvPr id="4" name="Slide Number Placeholder 3">
            <a:extLst>
              <a:ext uri="{FF2B5EF4-FFF2-40B4-BE49-F238E27FC236}">
                <a16:creationId xmlns:a16="http://schemas.microsoft.com/office/drawing/2014/main" id="{5B557554-30D9-45A6-A125-4A8582D5A381}"/>
              </a:ext>
            </a:extLst>
          </p:cNvPr>
          <p:cNvSpPr>
            <a:spLocks noGrp="1"/>
          </p:cNvSpPr>
          <p:nvPr>
            <p:ph type="sldNum" sz="quarter" idx="11"/>
          </p:nvPr>
        </p:nvSpPr>
        <p:spPr/>
        <p:txBody>
          <a:bodyPr/>
          <a:lstStyle/>
          <a:p>
            <a:fld id="{A3DC6E3F-8E9C-458B-B908-9B9154556986}" type="slidenum">
              <a:rPr lang="en-US" smtClean="0"/>
              <a:pPr/>
              <a:t>‹#›</a:t>
            </a:fld>
            <a:endParaRPr lang="en-US"/>
          </a:p>
        </p:txBody>
      </p:sp>
    </p:spTree>
    <p:custDataLst>
      <p:tags r:id="rId1"/>
    </p:custDataLst>
    <p:extLst>
      <p:ext uri="{BB962C8B-B14F-4D97-AF65-F5344CB8AC3E}">
        <p14:creationId xmlns:p14="http://schemas.microsoft.com/office/powerpoint/2010/main" val="3469363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E5416-317F-4970-84F4-D0CBD91D07D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D9C9B3-95DC-4088-A346-235FD2596D9B}"/>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75A032-5DE8-410D-A564-68D77C725B5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74852DDF-D830-4B7F-97F7-2F85D5DD0FDD}"/>
              </a:ext>
            </a:extLst>
          </p:cNvPr>
          <p:cNvSpPr>
            <a:spLocks noGrp="1"/>
          </p:cNvSpPr>
          <p:nvPr>
            <p:ph type="ftr" sz="quarter" idx="11"/>
          </p:nvPr>
        </p:nvSpPr>
        <p:spPr/>
        <p:txBody>
          <a:bodyPr/>
          <a:lstStyle/>
          <a:p>
            <a:r>
              <a:rPr lang="en-US" dirty="0"/>
              <a:t>Copyright 2022 TIA QuEST Forum</a:t>
            </a:r>
          </a:p>
        </p:txBody>
      </p:sp>
      <p:sp>
        <p:nvSpPr>
          <p:cNvPr id="6" name="Slide Number Placeholder 5">
            <a:extLst>
              <a:ext uri="{FF2B5EF4-FFF2-40B4-BE49-F238E27FC236}">
                <a16:creationId xmlns:a16="http://schemas.microsoft.com/office/drawing/2014/main" id="{303B8656-F7EA-4043-80DD-F9AC639FDADC}"/>
              </a:ext>
            </a:extLst>
          </p:cNvPr>
          <p:cNvSpPr>
            <a:spLocks noGrp="1"/>
          </p:cNvSpPr>
          <p:nvPr>
            <p:ph type="sldNum" sz="quarter" idx="12"/>
          </p:nvPr>
        </p:nvSpPr>
        <p:spPr/>
        <p:txBody>
          <a:bodyPr/>
          <a:lstStyle>
            <a:lvl1pPr>
              <a:defRPr baseline="0"/>
            </a:lvl1pPr>
          </a:lstStyle>
          <a:p>
            <a:fld id="{B6F35B77-8D05-4FDD-A30A-E8F1A072FBED}" type="slidenum">
              <a:rPr lang="en-US" smtClean="0"/>
              <a:pPr/>
              <a:t>‹#›</a:t>
            </a:fld>
            <a:endParaRPr lang="en-US" dirty="0"/>
          </a:p>
        </p:txBody>
      </p:sp>
    </p:spTree>
    <p:custDataLst>
      <p:tags r:id="rId1"/>
    </p:custDataLst>
    <p:extLst>
      <p:ext uri="{BB962C8B-B14F-4D97-AF65-F5344CB8AC3E}">
        <p14:creationId xmlns:p14="http://schemas.microsoft.com/office/powerpoint/2010/main" val="1535936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FCB7C-4C09-45A0-AF4A-6D429261A5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1998B-1EAB-4C03-B37C-C93E293FAD1B}"/>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E44731-1737-443A-8826-62DC855D127A}"/>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BAD27A1-7CC6-4D88-A8D5-59CFD1870D88}"/>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FCE4899E-F12B-4222-8CAB-952A830DCEED}"/>
              </a:ext>
            </a:extLst>
          </p:cNvPr>
          <p:cNvSpPr>
            <a:spLocks noGrp="1"/>
          </p:cNvSpPr>
          <p:nvPr>
            <p:ph type="ftr" sz="quarter" idx="11"/>
          </p:nvPr>
        </p:nvSpPr>
        <p:spPr/>
        <p:txBody>
          <a:bodyPr/>
          <a:lstStyle/>
          <a:p>
            <a:r>
              <a:rPr lang="en-US" dirty="0"/>
              <a:t>Copyright 2022 TIA QuEST Forum</a:t>
            </a:r>
          </a:p>
        </p:txBody>
      </p:sp>
      <p:sp>
        <p:nvSpPr>
          <p:cNvPr id="7" name="Slide Number Placeholder 6">
            <a:extLst>
              <a:ext uri="{FF2B5EF4-FFF2-40B4-BE49-F238E27FC236}">
                <a16:creationId xmlns:a16="http://schemas.microsoft.com/office/drawing/2014/main" id="{FE1372EA-082B-4584-8BE5-2036A88FBFD0}"/>
              </a:ext>
            </a:extLst>
          </p:cNvPr>
          <p:cNvSpPr>
            <a:spLocks noGrp="1"/>
          </p:cNvSpPr>
          <p:nvPr>
            <p:ph type="sldNum" sz="quarter" idx="12"/>
          </p:nvPr>
        </p:nvSpPr>
        <p:spPr/>
        <p:txBody>
          <a:bodyPr/>
          <a:lstStyle/>
          <a:p>
            <a:fld id="{B6F35B77-8D05-4FDD-A30A-E8F1A072FBED}" type="slidenum">
              <a:rPr lang="en-US" smtClean="0"/>
              <a:t>‹#›</a:t>
            </a:fld>
            <a:endParaRPr lang="en-US"/>
          </a:p>
        </p:txBody>
      </p:sp>
    </p:spTree>
    <p:custDataLst>
      <p:tags r:id="rId1"/>
    </p:custDataLst>
    <p:extLst>
      <p:ext uri="{BB962C8B-B14F-4D97-AF65-F5344CB8AC3E}">
        <p14:creationId xmlns:p14="http://schemas.microsoft.com/office/powerpoint/2010/main" val="3491289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A10B7-3884-4B00-91D6-E304EF1D704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965CE6-F843-40E3-8CA9-D9F4ADAC04C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392E39-8EC2-4B20-A006-8F2CFDD68F2F}"/>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3B86C9-BE5F-4B91-B210-C495ABF8CAF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C48871-6A68-4DBB-AEE1-532F58899D5F}"/>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A6FFCE-FA74-47F5-814D-35515259E07C}"/>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69636072-5C32-4365-AB10-7ADE3132D4B1}"/>
              </a:ext>
            </a:extLst>
          </p:cNvPr>
          <p:cNvSpPr>
            <a:spLocks noGrp="1"/>
          </p:cNvSpPr>
          <p:nvPr>
            <p:ph type="ftr" sz="quarter" idx="11"/>
          </p:nvPr>
        </p:nvSpPr>
        <p:spPr/>
        <p:txBody>
          <a:bodyPr/>
          <a:lstStyle/>
          <a:p>
            <a:r>
              <a:rPr lang="en-US" dirty="0"/>
              <a:t>Copyright 2022 TIA QuEST Forum</a:t>
            </a:r>
          </a:p>
        </p:txBody>
      </p:sp>
      <p:sp>
        <p:nvSpPr>
          <p:cNvPr id="9" name="Slide Number Placeholder 8">
            <a:extLst>
              <a:ext uri="{FF2B5EF4-FFF2-40B4-BE49-F238E27FC236}">
                <a16:creationId xmlns:a16="http://schemas.microsoft.com/office/drawing/2014/main" id="{F5093E34-DC5F-499F-83D7-229EB976B459}"/>
              </a:ext>
            </a:extLst>
          </p:cNvPr>
          <p:cNvSpPr>
            <a:spLocks noGrp="1"/>
          </p:cNvSpPr>
          <p:nvPr>
            <p:ph type="sldNum" sz="quarter" idx="12"/>
          </p:nvPr>
        </p:nvSpPr>
        <p:spPr/>
        <p:txBody>
          <a:bodyPr/>
          <a:lstStyle/>
          <a:p>
            <a:fld id="{B6F35B77-8D05-4FDD-A30A-E8F1A072FBED}" type="slidenum">
              <a:rPr lang="en-US" smtClean="0"/>
              <a:t>‹#›</a:t>
            </a:fld>
            <a:endParaRPr lang="en-US"/>
          </a:p>
        </p:txBody>
      </p:sp>
    </p:spTree>
    <p:extLst>
      <p:ext uri="{BB962C8B-B14F-4D97-AF65-F5344CB8AC3E}">
        <p14:creationId xmlns:p14="http://schemas.microsoft.com/office/powerpoint/2010/main" val="2322772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3F011-1FCE-4023-A616-153BD090C3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4A09DF-BDFD-4F21-BD74-F928F3FF57A0}"/>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3CF6DCD6-05AC-4109-B962-F48295753759}"/>
              </a:ext>
            </a:extLst>
          </p:cNvPr>
          <p:cNvSpPr>
            <a:spLocks noGrp="1"/>
          </p:cNvSpPr>
          <p:nvPr>
            <p:ph type="ftr" sz="quarter" idx="11"/>
          </p:nvPr>
        </p:nvSpPr>
        <p:spPr/>
        <p:txBody>
          <a:bodyPr/>
          <a:lstStyle/>
          <a:p>
            <a:r>
              <a:rPr lang="en-US" dirty="0"/>
              <a:t>Copyright 2022 TIA QuEST Forum</a:t>
            </a:r>
          </a:p>
        </p:txBody>
      </p:sp>
      <p:sp>
        <p:nvSpPr>
          <p:cNvPr id="5" name="Slide Number Placeholder 4">
            <a:extLst>
              <a:ext uri="{FF2B5EF4-FFF2-40B4-BE49-F238E27FC236}">
                <a16:creationId xmlns:a16="http://schemas.microsoft.com/office/drawing/2014/main" id="{F536158B-A515-42F1-9E82-B319C21192B6}"/>
              </a:ext>
            </a:extLst>
          </p:cNvPr>
          <p:cNvSpPr>
            <a:spLocks noGrp="1"/>
          </p:cNvSpPr>
          <p:nvPr>
            <p:ph type="sldNum" sz="quarter" idx="12"/>
          </p:nvPr>
        </p:nvSpPr>
        <p:spPr/>
        <p:txBody>
          <a:bodyPr/>
          <a:lstStyle/>
          <a:p>
            <a:fld id="{B6F35B77-8D05-4FDD-A30A-E8F1A072FBED}" type="slidenum">
              <a:rPr lang="en-US" smtClean="0"/>
              <a:t>‹#›</a:t>
            </a:fld>
            <a:endParaRPr lang="en-US" dirty="0"/>
          </a:p>
        </p:txBody>
      </p:sp>
    </p:spTree>
    <p:custDataLst>
      <p:tags r:id="rId1"/>
    </p:custDataLst>
    <p:extLst>
      <p:ext uri="{BB962C8B-B14F-4D97-AF65-F5344CB8AC3E}">
        <p14:creationId xmlns:p14="http://schemas.microsoft.com/office/powerpoint/2010/main" val="731895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F3B8E4-CF31-4844-836D-4EDFF549518F}"/>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CC415ABB-E1E5-4ED9-8073-9B1AEECB77C4}"/>
              </a:ext>
            </a:extLst>
          </p:cNvPr>
          <p:cNvSpPr>
            <a:spLocks noGrp="1"/>
          </p:cNvSpPr>
          <p:nvPr>
            <p:ph type="ftr" sz="quarter" idx="11"/>
          </p:nvPr>
        </p:nvSpPr>
        <p:spPr/>
        <p:txBody>
          <a:bodyPr/>
          <a:lstStyle/>
          <a:p>
            <a:r>
              <a:rPr lang="en-US" dirty="0"/>
              <a:t>Copyright 2022 TIA QuEST Forum</a:t>
            </a:r>
          </a:p>
        </p:txBody>
      </p:sp>
      <p:sp>
        <p:nvSpPr>
          <p:cNvPr id="4" name="Slide Number Placeholder 3">
            <a:extLst>
              <a:ext uri="{FF2B5EF4-FFF2-40B4-BE49-F238E27FC236}">
                <a16:creationId xmlns:a16="http://schemas.microsoft.com/office/drawing/2014/main" id="{E16FAFF0-8CE6-416B-9183-91ED56EF6B83}"/>
              </a:ext>
            </a:extLst>
          </p:cNvPr>
          <p:cNvSpPr>
            <a:spLocks noGrp="1"/>
          </p:cNvSpPr>
          <p:nvPr>
            <p:ph type="sldNum" sz="quarter" idx="12"/>
          </p:nvPr>
        </p:nvSpPr>
        <p:spPr/>
        <p:txBody>
          <a:bodyPr/>
          <a:lstStyle/>
          <a:p>
            <a:fld id="{B6F35B77-8D05-4FDD-A30A-E8F1A072FBED}" type="slidenum">
              <a:rPr lang="en-US" smtClean="0"/>
              <a:t>‹#›</a:t>
            </a:fld>
            <a:endParaRPr lang="en-US" dirty="0"/>
          </a:p>
        </p:txBody>
      </p:sp>
    </p:spTree>
    <p:custDataLst>
      <p:tags r:id="rId1"/>
    </p:custDataLst>
    <p:extLst>
      <p:ext uri="{BB962C8B-B14F-4D97-AF65-F5344CB8AC3E}">
        <p14:creationId xmlns:p14="http://schemas.microsoft.com/office/powerpoint/2010/main" val="1009311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0938B-4204-45E8-BA80-ECB59C2DA79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B1979A-20C2-4104-920E-C05F4E93E43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6243C6-9A9C-4AAF-B40E-E9446FEF5E5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C8B9EA-AC9D-4006-BA5B-CFEEBBAA400B}"/>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3C92D446-C6D9-4862-9490-EE78C4BA4A76}"/>
              </a:ext>
            </a:extLst>
          </p:cNvPr>
          <p:cNvSpPr>
            <a:spLocks noGrp="1"/>
          </p:cNvSpPr>
          <p:nvPr>
            <p:ph type="ftr" sz="quarter" idx="11"/>
          </p:nvPr>
        </p:nvSpPr>
        <p:spPr/>
        <p:txBody>
          <a:bodyPr/>
          <a:lstStyle/>
          <a:p>
            <a:r>
              <a:rPr lang="en-US" dirty="0"/>
              <a:t>Copyright 2022 TIA QuEST Forum</a:t>
            </a:r>
          </a:p>
        </p:txBody>
      </p:sp>
      <p:sp>
        <p:nvSpPr>
          <p:cNvPr id="7" name="Slide Number Placeholder 6">
            <a:extLst>
              <a:ext uri="{FF2B5EF4-FFF2-40B4-BE49-F238E27FC236}">
                <a16:creationId xmlns:a16="http://schemas.microsoft.com/office/drawing/2014/main" id="{B61C63D5-37E7-499D-B5FD-EEBE83355DBD}"/>
              </a:ext>
            </a:extLst>
          </p:cNvPr>
          <p:cNvSpPr>
            <a:spLocks noGrp="1"/>
          </p:cNvSpPr>
          <p:nvPr>
            <p:ph type="sldNum" sz="quarter" idx="12"/>
          </p:nvPr>
        </p:nvSpPr>
        <p:spPr/>
        <p:txBody>
          <a:bodyPr/>
          <a:lstStyle/>
          <a:p>
            <a:fld id="{B6F35B77-8D05-4FDD-A30A-E8F1A072FBED}" type="slidenum">
              <a:rPr lang="en-US" smtClean="0"/>
              <a:t>‹#›</a:t>
            </a:fld>
            <a:endParaRPr lang="en-US"/>
          </a:p>
        </p:txBody>
      </p:sp>
    </p:spTree>
    <p:custDataLst>
      <p:tags r:id="rId1"/>
    </p:custDataLst>
    <p:extLst>
      <p:ext uri="{BB962C8B-B14F-4D97-AF65-F5344CB8AC3E}">
        <p14:creationId xmlns:p14="http://schemas.microsoft.com/office/powerpoint/2010/main" val="3375045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A3B2E-8288-4C04-9A73-760FBA72E62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84D16C-9473-4086-819F-03BE0A85BBB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25371C-4F05-449C-BCCE-6D35930C444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65EAEE-4550-4392-8370-502E2460E0E0}"/>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00E30E1-D36C-4D3D-A664-7D6E48F63A0B}"/>
              </a:ext>
            </a:extLst>
          </p:cNvPr>
          <p:cNvSpPr>
            <a:spLocks noGrp="1"/>
          </p:cNvSpPr>
          <p:nvPr>
            <p:ph type="ftr" sz="quarter" idx="11"/>
          </p:nvPr>
        </p:nvSpPr>
        <p:spPr/>
        <p:txBody>
          <a:bodyPr/>
          <a:lstStyle/>
          <a:p>
            <a:r>
              <a:rPr lang="en-US" dirty="0"/>
              <a:t>Copyright 2022 TIA QuEST Forum</a:t>
            </a:r>
          </a:p>
        </p:txBody>
      </p:sp>
      <p:sp>
        <p:nvSpPr>
          <p:cNvPr id="7" name="Slide Number Placeholder 6">
            <a:extLst>
              <a:ext uri="{FF2B5EF4-FFF2-40B4-BE49-F238E27FC236}">
                <a16:creationId xmlns:a16="http://schemas.microsoft.com/office/drawing/2014/main" id="{A43FD626-812C-4ACD-8D1F-8CEF16A0E240}"/>
              </a:ext>
            </a:extLst>
          </p:cNvPr>
          <p:cNvSpPr>
            <a:spLocks noGrp="1"/>
          </p:cNvSpPr>
          <p:nvPr>
            <p:ph type="sldNum" sz="quarter" idx="12"/>
          </p:nvPr>
        </p:nvSpPr>
        <p:spPr/>
        <p:txBody>
          <a:bodyPr/>
          <a:lstStyle/>
          <a:p>
            <a:fld id="{B6F35B77-8D05-4FDD-A30A-E8F1A072FBED}" type="slidenum">
              <a:rPr lang="en-US" smtClean="0"/>
              <a:t>‹#›</a:t>
            </a:fld>
            <a:endParaRPr lang="en-US"/>
          </a:p>
        </p:txBody>
      </p:sp>
    </p:spTree>
    <p:custDataLst>
      <p:tags r:id="rId1"/>
    </p:custDataLst>
    <p:extLst>
      <p:ext uri="{BB962C8B-B14F-4D97-AF65-F5344CB8AC3E}">
        <p14:creationId xmlns:p14="http://schemas.microsoft.com/office/powerpoint/2010/main" val="2364184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F1E60D-1D4A-48F3-910F-395A120503B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A79527-A087-4E8E-AD97-43A9C95EB72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F1CF7EA-7867-4B48-842F-E1104BC6CB9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45880B51-94CF-41B0-8156-16EEAF75DD5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Copyright 2022 TIA QuEST Forum</a:t>
            </a:r>
          </a:p>
        </p:txBody>
      </p:sp>
      <p:sp>
        <p:nvSpPr>
          <p:cNvPr id="6" name="Slide Number Placeholder 5">
            <a:extLst>
              <a:ext uri="{FF2B5EF4-FFF2-40B4-BE49-F238E27FC236}">
                <a16:creationId xmlns:a16="http://schemas.microsoft.com/office/drawing/2014/main" id="{BE601E38-719D-4FD3-9B40-0E5A43D327B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400" baseline="0">
                <a:solidFill>
                  <a:schemeClr val="tx1">
                    <a:tint val="75000"/>
                  </a:schemeClr>
                </a:solidFill>
              </a:defRPr>
            </a:lvl1pPr>
          </a:lstStyle>
          <a:p>
            <a:fld id="{B6F35B77-8D05-4FDD-A30A-E8F1A072FBED}" type="slidenum">
              <a:rPr lang="en-US" smtClean="0"/>
              <a:pPr/>
              <a:t>‹#›</a:t>
            </a:fld>
            <a:endParaRPr lang="en-US" dirty="0"/>
          </a:p>
        </p:txBody>
      </p:sp>
    </p:spTree>
    <p:custDataLst>
      <p:tags r:id="rId13"/>
    </p:custDataLst>
    <p:extLst>
      <p:ext uri="{BB962C8B-B14F-4D97-AF65-F5344CB8AC3E}">
        <p14:creationId xmlns:p14="http://schemas.microsoft.com/office/powerpoint/2010/main" val="3133344828"/>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FA5D52-EA06-459F-B53E-4C7DAB6F9FC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042AE7-B65C-4F4D-ACD8-6109D1AFCF9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7B19BB-8E3B-4A41-BD07-FEB3A30395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367FD3D-3E01-4637-B9E7-05A4DEF1B11E}" type="datetimeFigureOut">
              <a:rPr lang="en-US" smtClean="0"/>
              <a:t>4/21/2022</a:t>
            </a:fld>
            <a:endParaRPr lang="en-US"/>
          </a:p>
        </p:txBody>
      </p:sp>
      <p:sp>
        <p:nvSpPr>
          <p:cNvPr id="5" name="Footer Placeholder 4">
            <a:extLst>
              <a:ext uri="{FF2B5EF4-FFF2-40B4-BE49-F238E27FC236}">
                <a16:creationId xmlns:a16="http://schemas.microsoft.com/office/drawing/2014/main" id="{91B4BC20-3896-468F-964C-614FE9B1A3C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88948AA-CFA6-4037-A44C-998F86F8B5B8}"/>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DC6E3F-8E9C-458B-B908-9B9154556986}" type="slidenum">
              <a:rPr lang="en-US" smtClean="0"/>
              <a:pPr/>
              <a:t>‹#›</a:t>
            </a:fld>
            <a:endParaRPr lang="en-US"/>
          </a:p>
        </p:txBody>
      </p:sp>
    </p:spTree>
    <p:extLst>
      <p:ext uri="{BB962C8B-B14F-4D97-AF65-F5344CB8AC3E}">
        <p14:creationId xmlns:p14="http://schemas.microsoft.com/office/powerpoint/2010/main" val="354360502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52" r:id="rId12"/>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7.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3.xml"/><Relationship Id="rId1" Type="http://schemas.openxmlformats.org/officeDocument/2006/relationships/tags" Target="../tags/tag26.xml"/><Relationship Id="rId4" Type="http://schemas.openxmlformats.org/officeDocument/2006/relationships/image" Target="../media/image8.sv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ags" Target="../tags/tag2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9.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3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3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Layout" Target="../slideLayouts/slideLayout13.xml"/><Relationship Id="rId1" Type="http://schemas.openxmlformats.org/officeDocument/2006/relationships/tags" Target="../tags/tag3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8" Type="http://schemas.openxmlformats.org/officeDocument/2006/relationships/hyperlink" Target="https://portal.questforum.org/tl9000/public_profile.jsf?tlid=1193" TargetMode="External"/><Relationship Id="rId3" Type="http://schemas.openxmlformats.org/officeDocument/2006/relationships/hyperlink" Target="https://portal.questforum.org/tl9000/public_profile.jsf?tlid=1531" TargetMode="External"/><Relationship Id="rId7" Type="http://schemas.openxmlformats.org/officeDocument/2006/relationships/hyperlink" Target="https://portal.questforum.org/tl9000/public_profile.jsf?tlid=6109" TargetMode="External"/><Relationship Id="rId2" Type="http://schemas.openxmlformats.org/officeDocument/2006/relationships/slideLayout" Target="../slideLayouts/slideLayout13.xml"/><Relationship Id="rId1" Type="http://schemas.openxmlformats.org/officeDocument/2006/relationships/tags" Target="../tags/tag33.xml"/><Relationship Id="rId6" Type="http://schemas.openxmlformats.org/officeDocument/2006/relationships/hyperlink" Target="https://portal.questforum.org/tl9000/public_profile.jsf?tlid=3428" TargetMode="External"/><Relationship Id="rId5" Type="http://schemas.openxmlformats.org/officeDocument/2006/relationships/hyperlink" Target="https://portal.questforum.org/tl9000/public_profile.jsf?tlid=2207" TargetMode="External"/><Relationship Id="rId4" Type="http://schemas.openxmlformats.org/officeDocument/2006/relationships/hyperlink" Target="https://portal.questforum.org/tl9000/public_profile.jsf?tlid=3463" TargetMode="External"/><Relationship Id="rId9" Type="http://schemas.openxmlformats.org/officeDocument/2006/relationships/hyperlink" Target="https://portal.questforum.org/tl9000/public_profile.jsf?tlid=3161" TargetMode="Externa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13.xml"/><Relationship Id="rId1" Type="http://schemas.openxmlformats.org/officeDocument/2006/relationships/tags" Target="../tags/tag3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Layout" Target="../slideLayouts/slideLayout13.xml"/><Relationship Id="rId1" Type="http://schemas.openxmlformats.org/officeDocument/2006/relationships/tags" Target="../tags/tag3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18.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3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3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38.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ags" Target="../tags/tag39.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3.xml"/><Relationship Id="rId1" Type="http://schemas.openxmlformats.org/officeDocument/2006/relationships/tags" Target="../tags/tag40.xml"/><Relationship Id="rId4" Type="http://schemas.openxmlformats.org/officeDocument/2006/relationships/image" Target="../media/image10.svg"/></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slideLayout" Target="../slideLayouts/slideLayout13.xml"/><Relationship Id="rId1" Type="http://schemas.openxmlformats.org/officeDocument/2006/relationships/tags" Target="../tags/tag4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ags" Target="../tags/tag42.xml"/></Relationships>
</file>

<file path=ppt/slides/_rels/slide27.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notesSlide" Target="../notesSlides/notesSlide11.xml"/><Relationship Id="rId7" Type="http://schemas.openxmlformats.org/officeDocument/2006/relationships/diagramColors" Target="../diagrams/colors8.xml"/><Relationship Id="rId2" Type="http://schemas.openxmlformats.org/officeDocument/2006/relationships/slideLayout" Target="../slideLayouts/slideLayout13.xml"/><Relationship Id="rId1" Type="http://schemas.openxmlformats.org/officeDocument/2006/relationships/tags" Target="../tags/tag43.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tags" Target="../tags/tag44.xml"/></Relationships>
</file>

<file path=ppt/slides/_rels/slide29.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notesSlide" Target="../notesSlides/notesSlide13.xml"/><Relationship Id="rId7" Type="http://schemas.openxmlformats.org/officeDocument/2006/relationships/diagramColors" Target="../diagrams/colors9.xml"/><Relationship Id="rId2" Type="http://schemas.openxmlformats.org/officeDocument/2006/relationships/slideLayout" Target="../slideLayouts/slideLayout13.xml"/><Relationship Id="rId1" Type="http://schemas.openxmlformats.org/officeDocument/2006/relationships/tags" Target="../tags/tag45.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19.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3.xml"/><Relationship Id="rId1" Type="http://schemas.openxmlformats.org/officeDocument/2006/relationships/tags" Target="../tags/tag46.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slideLayout" Target="../slideLayouts/slideLayout13.xml"/><Relationship Id="rId1" Type="http://schemas.openxmlformats.org/officeDocument/2006/relationships/tags" Target="../tags/tag4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slideLayout" Target="../slideLayouts/slideLayout13.xml"/><Relationship Id="rId1" Type="http://schemas.openxmlformats.org/officeDocument/2006/relationships/tags" Target="../tags/tag48.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3.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notesSlide" Target="../notesSlides/notesSlide15.xml"/><Relationship Id="rId7" Type="http://schemas.openxmlformats.org/officeDocument/2006/relationships/diagramColors" Target="../diagrams/colors12.xml"/><Relationship Id="rId2" Type="http://schemas.openxmlformats.org/officeDocument/2006/relationships/slideLayout" Target="../slideLayouts/slideLayout13.xml"/><Relationship Id="rId1" Type="http://schemas.openxmlformats.org/officeDocument/2006/relationships/tags" Target="../tags/tag49.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50.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tags" Target="../tags/tag51.xml"/></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8.xml"/><Relationship Id="rId1" Type="http://schemas.openxmlformats.org/officeDocument/2006/relationships/tags" Target="../tags/tag5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slideLayout" Target="../slideLayouts/slideLayout13.xml"/><Relationship Id="rId1" Type="http://schemas.openxmlformats.org/officeDocument/2006/relationships/tags" Target="../tags/tag53.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8.xml.rels><?xml version="1.0" encoding="UTF-8" standalone="yes"?>
<Relationships xmlns="http://schemas.openxmlformats.org/package/2006/relationships"><Relationship Id="rId8" Type="http://schemas.openxmlformats.org/officeDocument/2006/relationships/diagramColors" Target="../diagrams/colors14.xml"/><Relationship Id="rId3" Type="http://schemas.openxmlformats.org/officeDocument/2006/relationships/notesSlide" Target="../notesSlides/notesSlide17.xml"/><Relationship Id="rId7" Type="http://schemas.openxmlformats.org/officeDocument/2006/relationships/diagramQuickStyle" Target="../diagrams/quickStyle14.xml"/><Relationship Id="rId2" Type="http://schemas.openxmlformats.org/officeDocument/2006/relationships/slideLayout" Target="../slideLayouts/slideLayout13.xml"/><Relationship Id="rId1" Type="http://schemas.openxmlformats.org/officeDocument/2006/relationships/tags" Target="../tags/tag54.xml"/><Relationship Id="rId6" Type="http://schemas.openxmlformats.org/officeDocument/2006/relationships/diagramLayout" Target="../diagrams/layout14.xml"/><Relationship Id="rId5" Type="http://schemas.openxmlformats.org/officeDocument/2006/relationships/diagramData" Target="../diagrams/data14.xml"/><Relationship Id="rId4" Type="http://schemas.openxmlformats.org/officeDocument/2006/relationships/hyperlink" Target="http://tl9000.org/links.html" TargetMode="External"/><Relationship Id="rId9" Type="http://schemas.microsoft.com/office/2007/relationships/diagramDrawing" Target="../diagrams/drawing14.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3.xml"/><Relationship Id="rId1" Type="http://schemas.openxmlformats.org/officeDocument/2006/relationships/tags" Target="../tags/tag55.xml"/><Relationship Id="rId5" Type="http://schemas.openxmlformats.org/officeDocument/2006/relationships/comments" Target="../comments/comment1.xm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tags" Target="../tags/tag20.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13.xml"/><Relationship Id="rId1" Type="http://schemas.openxmlformats.org/officeDocument/2006/relationships/tags" Target="../tags/tag2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13.xml"/><Relationship Id="rId1" Type="http://schemas.openxmlformats.org/officeDocument/2006/relationships/tags" Target="../tags/tag2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13.xml"/><Relationship Id="rId1" Type="http://schemas.openxmlformats.org/officeDocument/2006/relationships/tags" Target="../tags/tag2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2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314" name="Rectangle 7"/>
          <p:cNvSpPr>
            <a:spLocks noChangeArrowheads="1"/>
          </p:cNvSpPr>
          <p:nvPr/>
        </p:nvSpPr>
        <p:spPr bwMode="auto">
          <a:xfrm>
            <a:off x="457200" y="304800"/>
            <a:ext cx="2660650" cy="1552575"/>
          </a:xfrm>
          <a:prstGeom prst="rect">
            <a:avLst/>
          </a:prstGeom>
          <a:noFill/>
          <a:ln w="9525">
            <a:noFill/>
            <a:miter lim="800000"/>
            <a:headEnd/>
            <a:tailEnd/>
          </a:ln>
        </p:spPr>
        <p:txBody>
          <a:bodyPr>
            <a:spAutoFit/>
          </a:bodyPr>
          <a:lstStyle/>
          <a:p>
            <a:pPr algn="l" eaLnBrk="0" hangingPunct="0"/>
            <a:r>
              <a:rPr lang="en-US" sz="2400" b="0" dirty="0">
                <a:solidFill>
                  <a:schemeClr val="tx1"/>
                </a:solidFill>
                <a:latin typeface="B Futura Bold"/>
              </a:rPr>
              <a:t>Logo or heading here</a:t>
            </a:r>
          </a:p>
          <a:p>
            <a:pPr algn="l" eaLnBrk="0" hangingPunct="0"/>
            <a:endParaRPr lang="en-US" sz="2400" b="0" dirty="0">
              <a:solidFill>
                <a:schemeClr val="tx1"/>
              </a:solidFill>
              <a:latin typeface="B Futura Bold"/>
            </a:endParaRPr>
          </a:p>
          <a:p>
            <a:pPr algn="l" eaLnBrk="0" hangingPunct="0"/>
            <a:endParaRPr lang="en-US" sz="2400" b="0" dirty="0">
              <a:solidFill>
                <a:schemeClr val="tx1"/>
              </a:solidFill>
              <a:latin typeface="B Futura Bold"/>
            </a:endParaRPr>
          </a:p>
        </p:txBody>
      </p:sp>
      <p:sp>
        <p:nvSpPr>
          <p:cNvPr id="13315" name="Rectangle 15"/>
          <p:cNvSpPr>
            <a:spLocks noChangeArrowheads="1"/>
          </p:cNvSpPr>
          <p:nvPr/>
        </p:nvSpPr>
        <p:spPr bwMode="auto">
          <a:xfrm>
            <a:off x="1901825" y="1887538"/>
            <a:ext cx="184150" cy="457200"/>
          </a:xfrm>
          <a:prstGeom prst="rect">
            <a:avLst/>
          </a:prstGeom>
          <a:noFill/>
          <a:ln w="9525">
            <a:noFill/>
            <a:miter lim="800000"/>
            <a:headEnd/>
            <a:tailEnd/>
          </a:ln>
        </p:spPr>
        <p:txBody>
          <a:bodyPr wrap="none">
            <a:spAutoFit/>
          </a:bodyPr>
          <a:lstStyle/>
          <a:p>
            <a:pPr algn="l" eaLnBrk="0" hangingPunct="0"/>
            <a:endParaRPr lang="en-US" sz="2400" b="0">
              <a:solidFill>
                <a:schemeClr val="tx1"/>
              </a:solidFill>
              <a:latin typeface="Times" pitchFamily="18" charset="0"/>
            </a:endParaRPr>
          </a:p>
        </p:txBody>
      </p:sp>
      <p:sp>
        <p:nvSpPr>
          <p:cNvPr id="13317" name="Rectangle 26"/>
          <p:cNvSpPr>
            <a:spLocks noChangeArrowheads="1"/>
          </p:cNvSpPr>
          <p:nvPr/>
        </p:nvSpPr>
        <p:spPr bwMode="auto">
          <a:xfrm>
            <a:off x="2498725" y="6327775"/>
            <a:ext cx="184150" cy="457200"/>
          </a:xfrm>
          <a:prstGeom prst="rect">
            <a:avLst/>
          </a:prstGeom>
          <a:noFill/>
          <a:ln w="9525">
            <a:noFill/>
            <a:miter lim="800000"/>
            <a:headEnd/>
            <a:tailEnd/>
          </a:ln>
        </p:spPr>
        <p:txBody>
          <a:bodyPr wrap="none">
            <a:spAutoFit/>
          </a:bodyPr>
          <a:lstStyle/>
          <a:p>
            <a:pPr algn="l" eaLnBrk="0" hangingPunct="0"/>
            <a:endParaRPr lang="en-US" sz="2400" b="0">
              <a:solidFill>
                <a:schemeClr val="tx1"/>
              </a:solidFill>
              <a:latin typeface="Times" pitchFamily="18" charset="0"/>
            </a:endParaRPr>
          </a:p>
        </p:txBody>
      </p:sp>
      <p:sp>
        <p:nvSpPr>
          <p:cNvPr id="13318" name="Rectangle 28"/>
          <p:cNvSpPr>
            <a:spLocks noChangeArrowheads="1"/>
          </p:cNvSpPr>
          <p:nvPr/>
        </p:nvSpPr>
        <p:spPr bwMode="auto">
          <a:xfrm>
            <a:off x="1501775" y="6173788"/>
            <a:ext cx="184150" cy="457200"/>
          </a:xfrm>
          <a:prstGeom prst="rect">
            <a:avLst/>
          </a:prstGeom>
          <a:noFill/>
          <a:ln w="9525">
            <a:noFill/>
            <a:miter lim="800000"/>
            <a:headEnd/>
            <a:tailEnd/>
          </a:ln>
        </p:spPr>
        <p:txBody>
          <a:bodyPr wrap="none">
            <a:spAutoFit/>
          </a:bodyPr>
          <a:lstStyle/>
          <a:p>
            <a:pPr algn="l" eaLnBrk="0" hangingPunct="0"/>
            <a:endParaRPr lang="en-US" sz="2400" b="0">
              <a:solidFill>
                <a:schemeClr val="tx1"/>
              </a:solidFill>
              <a:latin typeface="Times" pitchFamily="18" charset="0"/>
            </a:endParaRPr>
          </a:p>
        </p:txBody>
      </p:sp>
      <p:sp>
        <p:nvSpPr>
          <p:cNvPr id="13319" name="Rectangle 30"/>
          <p:cNvSpPr>
            <a:spLocks noChangeArrowheads="1"/>
          </p:cNvSpPr>
          <p:nvPr/>
        </p:nvSpPr>
        <p:spPr bwMode="auto">
          <a:xfrm>
            <a:off x="304800" y="6324600"/>
            <a:ext cx="2667000" cy="457200"/>
          </a:xfrm>
          <a:prstGeom prst="rect">
            <a:avLst/>
          </a:prstGeom>
          <a:noFill/>
          <a:ln w="9525">
            <a:noFill/>
            <a:miter lim="800000"/>
            <a:headEnd/>
            <a:tailEnd/>
          </a:ln>
        </p:spPr>
        <p:txBody>
          <a:bodyPr>
            <a:spAutoFit/>
          </a:bodyPr>
          <a:lstStyle/>
          <a:p>
            <a:pPr algn="l" eaLnBrk="0" hangingPunct="0"/>
            <a:endParaRPr lang="en-US" sz="2400" b="0">
              <a:solidFill>
                <a:schemeClr val="tx1"/>
              </a:solidFill>
              <a:latin typeface="Times" pitchFamily="18" charset="0"/>
            </a:endParaRPr>
          </a:p>
        </p:txBody>
      </p:sp>
      <p:sp>
        <p:nvSpPr>
          <p:cNvPr id="13321" name="Rectangle 32"/>
          <p:cNvSpPr>
            <a:spLocks noChangeArrowheads="1"/>
          </p:cNvSpPr>
          <p:nvPr/>
        </p:nvSpPr>
        <p:spPr bwMode="auto">
          <a:xfrm>
            <a:off x="8839200" y="6400800"/>
            <a:ext cx="228600" cy="244475"/>
          </a:xfrm>
          <a:prstGeom prst="rect">
            <a:avLst/>
          </a:prstGeom>
          <a:noFill/>
          <a:ln w="9525">
            <a:noFill/>
            <a:miter lim="800000"/>
            <a:headEnd/>
            <a:tailEnd/>
          </a:ln>
        </p:spPr>
        <p:txBody>
          <a:bodyPr>
            <a:spAutoFit/>
          </a:bodyPr>
          <a:lstStyle/>
          <a:p>
            <a:pPr algn="r" eaLnBrk="0" hangingPunct="0"/>
            <a:r>
              <a:rPr lang="en-US" sz="1000" b="0">
                <a:latin typeface="ArialMT"/>
              </a:rPr>
              <a:t>1</a:t>
            </a:r>
            <a:endParaRPr lang="en-US" sz="800" b="0">
              <a:latin typeface="ArialMT"/>
            </a:endParaRPr>
          </a:p>
        </p:txBody>
      </p:sp>
      <p:sp>
        <p:nvSpPr>
          <p:cNvPr id="13327" name="Text Box 92"/>
          <p:cNvSpPr txBox="1">
            <a:spLocks noChangeArrowheads="1"/>
          </p:cNvSpPr>
          <p:nvPr/>
        </p:nvSpPr>
        <p:spPr bwMode="auto">
          <a:xfrm>
            <a:off x="6705600" y="5676900"/>
            <a:ext cx="1968500" cy="457200"/>
          </a:xfrm>
          <a:prstGeom prst="rect">
            <a:avLst/>
          </a:prstGeom>
          <a:noFill/>
          <a:ln w="9525">
            <a:noFill/>
            <a:miter lim="800000"/>
            <a:headEnd type="none" w="sm" len="sm"/>
            <a:tailEnd type="none" w="sm" len="sm"/>
          </a:ln>
        </p:spPr>
        <p:txBody>
          <a:bodyPr>
            <a:spAutoFit/>
          </a:bodyPr>
          <a:lstStyle/>
          <a:p>
            <a:pPr algn="l" eaLnBrk="0" hangingPunct="0">
              <a:spcBef>
                <a:spcPct val="50000"/>
              </a:spcBef>
            </a:pPr>
            <a:endParaRPr lang="en-US">
              <a:latin typeface="Tahoma" pitchFamily="34" charset="0"/>
            </a:endParaRPr>
          </a:p>
        </p:txBody>
      </p:sp>
      <p:sp>
        <p:nvSpPr>
          <p:cNvPr id="13334" name="Rectangle 22"/>
          <p:cNvSpPr>
            <a:spLocks noGrp="1" noChangeArrowheads="1"/>
          </p:cNvSpPr>
          <p:nvPr>
            <p:ph type="ctrTitle"/>
          </p:nvPr>
        </p:nvSpPr>
        <p:spPr>
          <a:xfrm>
            <a:off x="762000" y="1828800"/>
            <a:ext cx="7772400" cy="1470025"/>
          </a:xfrm>
        </p:spPr>
        <p:txBody>
          <a:bodyPr/>
          <a:lstStyle/>
          <a:p>
            <a:pPr algn="ctr"/>
            <a:r>
              <a:rPr lang="en-US" dirty="0">
                <a:solidFill>
                  <a:srgbClr val="007ACF"/>
                </a:solidFill>
              </a:rPr>
              <a:t>Selecting the Correct</a:t>
            </a:r>
            <a:br>
              <a:rPr lang="en-US" dirty="0">
                <a:solidFill>
                  <a:srgbClr val="007ACF"/>
                </a:solidFill>
              </a:rPr>
            </a:br>
            <a:r>
              <a:rPr lang="en-US" dirty="0">
                <a:solidFill>
                  <a:srgbClr val="007ACF"/>
                </a:solidFill>
              </a:rPr>
              <a:t> TL 9000 Category</a:t>
            </a:r>
          </a:p>
        </p:txBody>
      </p:sp>
      <p:sp>
        <p:nvSpPr>
          <p:cNvPr id="13335" name="Rectangle 23"/>
          <p:cNvSpPr>
            <a:spLocks noGrp="1" noChangeArrowheads="1"/>
          </p:cNvSpPr>
          <p:nvPr>
            <p:ph type="subTitle" idx="1"/>
          </p:nvPr>
        </p:nvSpPr>
        <p:spPr>
          <a:xfrm>
            <a:off x="596590" y="3727449"/>
            <a:ext cx="7924800" cy="2593976"/>
          </a:xfrm>
        </p:spPr>
        <p:txBody>
          <a:bodyPr>
            <a:normAutofit/>
          </a:bodyPr>
          <a:lstStyle/>
          <a:p>
            <a:pPr>
              <a:lnSpc>
                <a:spcPct val="80000"/>
              </a:lnSpc>
            </a:pPr>
            <a:r>
              <a:rPr lang="en-US" sz="2800" dirty="0">
                <a:solidFill>
                  <a:schemeClr val="bg1"/>
                </a:solidFill>
              </a:rPr>
              <a:t>TIA QuEST Forum Webinar</a:t>
            </a:r>
          </a:p>
          <a:p>
            <a:pPr>
              <a:lnSpc>
                <a:spcPct val="80000"/>
              </a:lnSpc>
            </a:pPr>
            <a:r>
              <a:rPr lang="en-US" sz="2800" dirty="0">
                <a:solidFill>
                  <a:schemeClr val="bg1"/>
                </a:solidFill>
              </a:rPr>
              <a:t>April 2022</a:t>
            </a:r>
          </a:p>
          <a:p>
            <a:pPr>
              <a:lnSpc>
                <a:spcPct val="80000"/>
              </a:lnSpc>
            </a:pPr>
            <a:endParaRPr lang="en-US" sz="2800" dirty="0">
              <a:solidFill>
                <a:schemeClr val="bg1"/>
              </a:solidFill>
            </a:endParaRPr>
          </a:p>
          <a:p>
            <a:pPr>
              <a:lnSpc>
                <a:spcPct val="80000"/>
              </a:lnSpc>
            </a:pPr>
            <a:r>
              <a:rPr lang="en-US" sz="2800" dirty="0">
                <a:solidFill>
                  <a:schemeClr val="bg1"/>
                </a:solidFill>
              </a:rPr>
              <a:t>Tom Yohe</a:t>
            </a:r>
          </a:p>
        </p:txBody>
      </p:sp>
      <p:sp>
        <p:nvSpPr>
          <p:cNvPr id="2" name="Footer Placeholder 1">
            <a:extLst>
              <a:ext uri="{FF2B5EF4-FFF2-40B4-BE49-F238E27FC236}">
                <a16:creationId xmlns:a16="http://schemas.microsoft.com/office/drawing/2014/main" id="{0108CD4A-F456-4D45-B6C3-2E67A4D027D3}"/>
              </a:ext>
            </a:extLst>
          </p:cNvPr>
          <p:cNvSpPr>
            <a:spLocks noGrp="1"/>
          </p:cNvSpPr>
          <p:nvPr>
            <p:ph type="ftr" sz="quarter" idx="11"/>
          </p:nvPr>
        </p:nvSpPr>
        <p:spPr/>
        <p:txBody>
          <a:bodyPr/>
          <a:lstStyle/>
          <a:p>
            <a:pPr>
              <a:defRPr/>
            </a:pPr>
            <a:r>
              <a:rPr lang="en-US" dirty="0">
                <a:solidFill>
                  <a:schemeClr val="bg1"/>
                </a:solidFill>
              </a:rPr>
              <a:t>Copyright 2022 TIA QuEST Forum</a:t>
            </a:r>
          </a:p>
        </p:txBody>
      </p:sp>
      <p:pic>
        <p:nvPicPr>
          <p:cNvPr id="3" name="Picture 2" descr="A picture containing food&#10;&#10;Description automatically generated">
            <a:extLst>
              <a:ext uri="{FF2B5EF4-FFF2-40B4-BE49-F238E27FC236}">
                <a16:creationId xmlns:a16="http://schemas.microsoft.com/office/drawing/2014/main" id="{3E74F80A-B2E2-4066-85E4-59A79780F9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4189"/>
            <a:ext cx="9144000" cy="1378049"/>
          </a:xfrm>
          <a:prstGeom prst="rect">
            <a:avLst/>
          </a:prstGeom>
        </p:spPr>
      </p:pic>
    </p:spTree>
    <p:custDataLst>
      <p:tags r:id="rId1"/>
    </p:custDataLst>
  </p:cSld>
  <p:clrMapOvr>
    <a:overrideClrMapping bg1="dk2" tx1="lt1" bg2="dk1"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40699" y="687480"/>
            <a:ext cx="5605629" cy="994172"/>
          </a:xfrm>
        </p:spPr>
        <p:txBody>
          <a:bodyPr>
            <a:normAutofit/>
          </a:bodyPr>
          <a:lstStyle/>
          <a:p>
            <a:r>
              <a:rPr lang="en-US" sz="3850"/>
              <a:t>Quick Start - Selection</a:t>
            </a:r>
          </a:p>
        </p:txBody>
      </p:sp>
      <p:sp>
        <p:nvSpPr>
          <p:cNvPr id="38915" name="Rectangle 3"/>
          <p:cNvSpPr>
            <a:spLocks noGrp="1" noChangeArrowheads="1"/>
          </p:cNvSpPr>
          <p:nvPr>
            <p:ph idx="1"/>
          </p:nvPr>
        </p:nvSpPr>
        <p:spPr>
          <a:xfrm>
            <a:off x="852321" y="2227943"/>
            <a:ext cx="5033221" cy="3788227"/>
          </a:xfrm>
        </p:spPr>
        <p:txBody>
          <a:bodyPr anchor="ctr">
            <a:normAutofit/>
          </a:bodyPr>
          <a:lstStyle/>
          <a:p>
            <a:pPr marL="609600" indent="-609600">
              <a:buFontTx/>
              <a:buAutoNum type="arabicPeriod"/>
            </a:pPr>
            <a:r>
              <a:rPr lang="en-US" sz="2800" dirty="0"/>
              <a:t>Examine scope statement</a:t>
            </a:r>
          </a:p>
          <a:p>
            <a:pPr marL="609600" indent="-609600">
              <a:buFontTx/>
              <a:buAutoNum type="arabicPeriod"/>
            </a:pPr>
            <a:r>
              <a:rPr lang="en-US" sz="2800" dirty="0"/>
              <a:t>Understand product’s or service's primary function</a:t>
            </a:r>
          </a:p>
          <a:p>
            <a:pPr marL="609600" indent="-609600">
              <a:buFontTx/>
              <a:buAutoNum type="arabicPeriod"/>
            </a:pPr>
            <a:r>
              <a:rPr lang="en-US" sz="2800" dirty="0"/>
              <a:t>Compare function to category definitions</a:t>
            </a:r>
          </a:p>
          <a:p>
            <a:pPr marL="609600" indent="-609600">
              <a:buFontTx/>
              <a:buAutoNum type="arabicPeriod"/>
            </a:pPr>
            <a:r>
              <a:rPr lang="en-US" sz="2800" dirty="0"/>
              <a:t>Select category</a:t>
            </a:r>
          </a:p>
          <a:p>
            <a:pPr marL="609600" indent="-609600">
              <a:buFontTx/>
              <a:buAutoNum type="arabicPeriod"/>
            </a:pPr>
            <a:endParaRPr lang="en-US" dirty="0"/>
          </a:p>
          <a:p>
            <a:pPr marL="609600" indent="-609600">
              <a:buFontTx/>
              <a:buAutoNum type="arabicPeriod"/>
            </a:pPr>
            <a:endParaRPr lang="en-US" dirty="0"/>
          </a:p>
        </p:txBody>
      </p:sp>
      <p:sp>
        <p:nvSpPr>
          <p:cNvPr id="2" name="Footer Placeholder 1">
            <a:extLst>
              <a:ext uri="{FF2B5EF4-FFF2-40B4-BE49-F238E27FC236}">
                <a16:creationId xmlns:a16="http://schemas.microsoft.com/office/drawing/2014/main" id="{2115F40B-6DDF-40E9-9FEF-1CB7B9DAFFEF}"/>
              </a:ext>
            </a:extLst>
          </p:cNvPr>
          <p:cNvSpPr>
            <a:spLocks noGrp="1"/>
          </p:cNvSpPr>
          <p:nvPr>
            <p:ph type="ftr" sz="quarter" idx="11"/>
          </p:nvPr>
        </p:nvSpPr>
        <p:spPr>
          <a:xfrm>
            <a:off x="307916" y="6423463"/>
            <a:ext cx="3670627" cy="273844"/>
          </a:xfrm>
        </p:spPr>
        <p:txBody>
          <a:bodyPr>
            <a:normAutofit/>
          </a:bodyPr>
          <a:lstStyle/>
          <a:p>
            <a:pPr algn="l">
              <a:spcAft>
                <a:spcPts val="600"/>
              </a:spcAft>
              <a:defRPr/>
            </a:pPr>
            <a:r>
              <a:rPr lang="en-US" sz="920" dirty="0">
                <a:solidFill>
                  <a:schemeClr val="tx1">
                    <a:lumMod val="75000"/>
                    <a:lumOff val="25000"/>
                  </a:schemeClr>
                </a:solidFill>
              </a:rPr>
              <a:t>Copyright 2022 TIA QuEST Forum</a:t>
            </a:r>
          </a:p>
        </p:txBody>
      </p:sp>
      <p:sp>
        <p:nvSpPr>
          <p:cNvPr id="75"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2" name="Graphic 71" descr="Magnifying glass">
            <a:extLst>
              <a:ext uri="{FF2B5EF4-FFF2-40B4-BE49-F238E27FC236}">
                <a16:creationId xmlns:a16="http://schemas.microsoft.com/office/drawing/2014/main" id="{A14247AA-395B-4D7D-8E71-5DF9B6E9C64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24964" y="2865141"/>
            <a:ext cx="1143455" cy="1143455"/>
          </a:xfrm>
          <a:prstGeom prst="rect">
            <a:avLst/>
          </a:prstGeom>
        </p:spPr>
      </p:pic>
      <p:sp>
        <p:nvSpPr>
          <p:cNvPr id="38916"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389F564D-7808-4BE3-91A4-6541DC28841E}" type="slidenum">
              <a:rPr lang="en-US" sz="1400">
                <a:solidFill>
                  <a:schemeClr val="tx1"/>
                </a:solidFill>
              </a:rPr>
              <a:pPr>
                <a:spcBef>
                  <a:spcPct val="50000"/>
                </a:spcBef>
              </a:pPr>
              <a:t>10</a:t>
            </a:fld>
            <a:endParaRPr lang="en-US" sz="1400" dirty="0">
              <a:solidFill>
                <a:schemeClr val="tx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8370" name="Rectangle 2"/>
          <p:cNvSpPr>
            <a:spLocks noGrp="1" noChangeArrowheads="1"/>
          </p:cNvSpPr>
          <p:nvPr>
            <p:ph type="title"/>
          </p:nvPr>
        </p:nvSpPr>
        <p:spPr>
          <a:xfrm>
            <a:off x="480059" y="2053641"/>
            <a:ext cx="2751871" cy="2760098"/>
          </a:xfrm>
        </p:spPr>
        <p:txBody>
          <a:bodyPr>
            <a:normAutofit/>
          </a:bodyPr>
          <a:lstStyle/>
          <a:p>
            <a:r>
              <a:rPr lang="en-US">
                <a:solidFill>
                  <a:srgbClr val="FFFFFF"/>
                </a:solidFill>
              </a:rPr>
              <a:t>Quick Start - Verification</a:t>
            </a:r>
          </a:p>
        </p:txBody>
      </p:sp>
      <p:sp>
        <p:nvSpPr>
          <p:cNvPr id="58371" name="Rectangle 3"/>
          <p:cNvSpPr>
            <a:spLocks noGrp="1" noChangeArrowheads="1"/>
          </p:cNvSpPr>
          <p:nvPr>
            <p:ph idx="1"/>
          </p:nvPr>
        </p:nvSpPr>
        <p:spPr>
          <a:xfrm>
            <a:off x="4582419" y="915815"/>
            <a:ext cx="3979563" cy="5230634"/>
          </a:xfrm>
        </p:spPr>
        <p:txBody>
          <a:bodyPr anchor="ctr">
            <a:normAutofit/>
          </a:bodyPr>
          <a:lstStyle/>
          <a:p>
            <a:pPr marL="609600" indent="-609600">
              <a:buFontTx/>
              <a:buAutoNum type="arabicPeriod"/>
            </a:pPr>
            <a:r>
              <a:rPr lang="en-US" sz="2200" dirty="0">
                <a:solidFill>
                  <a:srgbClr val="000000"/>
                </a:solidFill>
              </a:rPr>
              <a:t>Do you have most of the data needed for the required measurements?</a:t>
            </a:r>
          </a:p>
          <a:p>
            <a:pPr marL="609600" indent="-609600">
              <a:buFontTx/>
              <a:buAutoNum type="arabicPeriod"/>
            </a:pPr>
            <a:r>
              <a:rPr lang="en-US" sz="2200" dirty="0">
                <a:solidFill>
                  <a:srgbClr val="000000"/>
                </a:solidFill>
              </a:rPr>
              <a:t>Do the measurements and normalization factors seem reasonable for your product or service?</a:t>
            </a:r>
          </a:p>
          <a:p>
            <a:pPr marL="609600" indent="-609600">
              <a:buFontTx/>
              <a:buAutoNum type="arabicPeriod"/>
            </a:pPr>
            <a:r>
              <a:rPr lang="en-US" sz="2200" dirty="0">
                <a:solidFill>
                  <a:srgbClr val="000000"/>
                </a:solidFill>
              </a:rPr>
              <a:t>Are your competitors registered in this category?</a:t>
            </a:r>
          </a:p>
          <a:p>
            <a:pPr marL="609600" indent="-609600">
              <a:buFontTx/>
              <a:buAutoNum type="arabicPeriod"/>
            </a:pPr>
            <a:r>
              <a:rPr lang="en-US" sz="2200" dirty="0">
                <a:solidFill>
                  <a:srgbClr val="000000"/>
                </a:solidFill>
              </a:rPr>
              <a:t>Does your executive management agree?</a:t>
            </a:r>
          </a:p>
          <a:p>
            <a:pPr marL="609600" indent="-609600">
              <a:buFontTx/>
              <a:buAutoNum type="arabicPeriod"/>
            </a:pPr>
            <a:r>
              <a:rPr lang="en-US" sz="2200" dirty="0">
                <a:solidFill>
                  <a:srgbClr val="000000"/>
                </a:solidFill>
              </a:rPr>
              <a:t>Does your Certification Body agree?</a:t>
            </a:r>
          </a:p>
          <a:p>
            <a:pPr marL="609600" indent="-609600">
              <a:buFontTx/>
              <a:buAutoNum type="arabicPeriod"/>
            </a:pPr>
            <a:endParaRPr lang="en-US" dirty="0">
              <a:solidFill>
                <a:srgbClr val="000000"/>
              </a:solidFill>
            </a:endParaRPr>
          </a:p>
          <a:p>
            <a:pPr marL="609600" indent="-609600">
              <a:buFontTx/>
              <a:buAutoNum type="arabicPeriod"/>
            </a:pPr>
            <a:endParaRPr lang="en-US" dirty="0">
              <a:solidFill>
                <a:srgbClr val="000000"/>
              </a:solidFill>
            </a:endParaRPr>
          </a:p>
        </p:txBody>
      </p:sp>
      <p:sp>
        <p:nvSpPr>
          <p:cNvPr id="2" name="Footer Placeholder 1">
            <a:extLst>
              <a:ext uri="{FF2B5EF4-FFF2-40B4-BE49-F238E27FC236}">
                <a16:creationId xmlns:a16="http://schemas.microsoft.com/office/drawing/2014/main" id="{924BD141-C0DF-427B-9743-C8F080E08532}"/>
              </a:ext>
            </a:extLst>
          </p:cNvPr>
          <p:cNvSpPr>
            <a:spLocks noGrp="1"/>
          </p:cNvSpPr>
          <p:nvPr>
            <p:ph type="ftr" sz="quarter" idx="11"/>
          </p:nvPr>
        </p:nvSpPr>
        <p:spPr>
          <a:xfrm>
            <a:off x="4152275" y="6223702"/>
            <a:ext cx="3967171" cy="314067"/>
          </a:xfrm>
        </p:spPr>
        <p:txBody>
          <a:bodyPr>
            <a:normAutofit/>
          </a:bodyPr>
          <a:lstStyle/>
          <a:p>
            <a:pPr algn="r">
              <a:spcAft>
                <a:spcPts val="600"/>
              </a:spcAft>
              <a:defRPr/>
            </a:pPr>
            <a:r>
              <a:rPr lang="en-US" dirty="0">
                <a:solidFill>
                  <a:srgbClr val="898989"/>
                </a:solidFill>
              </a:rPr>
              <a:t>Copyright 2022 TIA QuEST Forum</a:t>
            </a:r>
          </a:p>
        </p:txBody>
      </p:sp>
      <p:sp>
        <p:nvSpPr>
          <p:cNvPr id="58372"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BD7671A9-D63E-4E2C-AE12-41FC1061B6A1}" type="slidenum">
              <a:rPr lang="en-US" sz="1400">
                <a:solidFill>
                  <a:schemeClr val="tx1"/>
                </a:solidFill>
              </a:rPr>
              <a:pPr>
                <a:spcBef>
                  <a:spcPct val="50000"/>
                </a:spcBef>
              </a:pPr>
              <a:t>11</a:t>
            </a:fld>
            <a:endParaRPr lang="en-US" sz="1400" dirty="0">
              <a:solidFill>
                <a:schemeClr val="tx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83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83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76200" y="152400"/>
            <a:ext cx="8839200" cy="838200"/>
          </a:xfrm>
        </p:spPr>
        <p:txBody>
          <a:bodyPr/>
          <a:lstStyle/>
          <a:p>
            <a:r>
              <a:rPr lang="en-US" sz="3200" dirty="0"/>
              <a:t>Basic Structure</a:t>
            </a:r>
          </a:p>
        </p:txBody>
      </p:sp>
      <p:sp>
        <p:nvSpPr>
          <p:cNvPr id="2" name="Footer Placeholder 1">
            <a:extLst>
              <a:ext uri="{FF2B5EF4-FFF2-40B4-BE49-F238E27FC236}">
                <a16:creationId xmlns:a16="http://schemas.microsoft.com/office/drawing/2014/main" id="{9BE7EA70-E083-4F7C-9CF3-8F20B2FD434F}"/>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69636"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0A6121DA-35A5-4341-98C8-B3E3A9CB6498}" type="slidenum">
              <a:rPr lang="en-US" sz="1400">
                <a:solidFill>
                  <a:schemeClr val="tx1"/>
                </a:solidFill>
              </a:rPr>
              <a:pPr>
                <a:spcBef>
                  <a:spcPct val="50000"/>
                </a:spcBef>
              </a:pPr>
              <a:t>12</a:t>
            </a:fld>
            <a:endParaRPr lang="en-US" sz="1400" dirty="0">
              <a:solidFill>
                <a:schemeClr val="tx1"/>
              </a:solidFill>
            </a:endParaRPr>
          </a:p>
        </p:txBody>
      </p:sp>
      <p:graphicFrame>
        <p:nvGraphicFramePr>
          <p:cNvPr id="69798" name="Group 166"/>
          <p:cNvGraphicFramePr>
            <a:graphicFrameLocks noGrp="1"/>
          </p:cNvGraphicFramePr>
          <p:nvPr>
            <p:extLst>
              <p:ext uri="{D42A27DB-BD31-4B8C-83A1-F6EECF244321}">
                <p14:modId xmlns:p14="http://schemas.microsoft.com/office/powerpoint/2010/main" val="734567951"/>
              </p:ext>
            </p:extLst>
          </p:nvPr>
        </p:nvGraphicFramePr>
        <p:xfrm>
          <a:off x="457200" y="1143000"/>
          <a:ext cx="8382000" cy="5043488"/>
        </p:xfrm>
        <a:graphic>
          <a:graphicData uri="http://schemas.openxmlformats.org/drawingml/2006/table">
            <a:tbl>
              <a:tblPr/>
              <a:tblGrid>
                <a:gridCol w="18288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1016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tx1"/>
                          </a:solidFill>
                          <a:effectLst/>
                          <a:latin typeface="Arial" pitchFamily="34" charset="0"/>
                        </a:rPr>
                        <a:t>Category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tx1"/>
                          </a:solidFill>
                          <a:effectLst/>
                          <a:latin typeface="Arial" pitchFamily="34" charset="0"/>
                        </a:rPr>
                        <a:t>Description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65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tx1"/>
                          </a:solidFill>
                          <a:effectLst/>
                          <a:latin typeface="Arial" pitchFamily="34" charset="0"/>
                        </a:rPr>
                        <a:t>1-6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tx1"/>
                          </a:solidFill>
                          <a:effectLst/>
                          <a:latin typeface="Arial" pitchFamily="34" charset="0"/>
                        </a:rPr>
                        <a:t>HW/SW/Systems in the network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16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tx1"/>
                          </a:solidFill>
                          <a:effectLst/>
                          <a:latin typeface="Arial" pitchFamily="34"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tx1"/>
                          </a:solidFill>
                          <a:effectLst/>
                          <a:latin typeface="Arial" pitchFamily="34" charset="0"/>
                        </a:rPr>
                        <a:t>Support services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302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Arial" pitchFamily="34"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tx1"/>
                          </a:solidFill>
                          <a:effectLst/>
                          <a:latin typeface="Arial" pitchFamily="34" charset="0"/>
                        </a:rPr>
                        <a:t>Components and sub-assemblies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16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Arial" pitchFamily="34"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tx1"/>
                          </a:solidFill>
                          <a:effectLst/>
                          <a:latin typeface="Arial" pitchFamily="34" charset="0"/>
                        </a:rPr>
                        <a:t>End-customer services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6" name="Straight Connector 5">
            <a:extLst>
              <a:ext uri="{FF2B5EF4-FFF2-40B4-BE49-F238E27FC236}">
                <a16:creationId xmlns:a16="http://schemas.microsoft.com/office/drawing/2014/main" id="{25C0B744-2C22-45E4-92D0-B809ECBECB50}"/>
              </a:ext>
            </a:extLst>
          </p:cNvPr>
          <p:cNvCxnSpPr/>
          <p:nvPr/>
        </p:nvCxnSpPr>
        <p:spPr bwMode="auto">
          <a:xfrm>
            <a:off x="457200" y="94912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a:t>Category Families</a:t>
            </a:r>
          </a:p>
        </p:txBody>
      </p:sp>
      <p:sp>
        <p:nvSpPr>
          <p:cNvPr id="59395" name="Rectangle 3"/>
          <p:cNvSpPr>
            <a:spLocks noGrp="1" noChangeArrowheads="1"/>
          </p:cNvSpPr>
          <p:nvPr>
            <p:ph idx="1"/>
          </p:nvPr>
        </p:nvSpPr>
        <p:spPr>
          <a:xfrm>
            <a:off x="609600" y="1600200"/>
            <a:ext cx="8153400" cy="4343400"/>
          </a:xfrm>
        </p:spPr>
        <p:txBody>
          <a:bodyPr>
            <a:normAutofit lnSpcReduction="10000"/>
          </a:bodyPr>
          <a:lstStyle/>
          <a:p>
            <a:pPr marL="609600" indent="-609600">
              <a:lnSpc>
                <a:spcPct val="90000"/>
              </a:lnSpc>
              <a:buFontTx/>
              <a:buAutoNum type="arabicPeriod"/>
            </a:pPr>
            <a:r>
              <a:rPr lang="en-US" sz="2800" dirty="0"/>
              <a:t>Switching </a:t>
            </a:r>
          </a:p>
          <a:p>
            <a:pPr marL="609600" indent="-609600">
              <a:lnSpc>
                <a:spcPct val="90000"/>
              </a:lnSpc>
              <a:buFontTx/>
              <a:buAutoNum type="arabicPeriod"/>
            </a:pPr>
            <a:r>
              <a:rPr lang="en-US" sz="2800" dirty="0"/>
              <a:t>Signaling and Network Control</a:t>
            </a:r>
          </a:p>
          <a:p>
            <a:pPr marL="609600" indent="-609600">
              <a:lnSpc>
                <a:spcPct val="90000"/>
              </a:lnSpc>
              <a:buFontTx/>
              <a:buAutoNum type="arabicPeriod"/>
            </a:pPr>
            <a:r>
              <a:rPr lang="en-US" sz="2800" dirty="0"/>
              <a:t>Transmission Systems</a:t>
            </a:r>
          </a:p>
          <a:p>
            <a:pPr marL="609600" indent="-609600">
              <a:lnSpc>
                <a:spcPct val="90000"/>
              </a:lnSpc>
              <a:buFontTx/>
              <a:buAutoNum type="arabicPeriod"/>
            </a:pPr>
            <a:r>
              <a:rPr lang="en-US" sz="2800" dirty="0"/>
              <a:t>Operations &amp; Maintenance</a:t>
            </a:r>
          </a:p>
          <a:p>
            <a:pPr marL="609600" indent="-609600">
              <a:lnSpc>
                <a:spcPct val="90000"/>
              </a:lnSpc>
              <a:buFontTx/>
              <a:buAutoNum type="arabicPeriod"/>
            </a:pPr>
            <a:r>
              <a:rPr lang="en-US" sz="2800" dirty="0"/>
              <a:t>Common Systems</a:t>
            </a:r>
          </a:p>
          <a:p>
            <a:pPr marL="609600" indent="-609600">
              <a:lnSpc>
                <a:spcPct val="90000"/>
              </a:lnSpc>
              <a:buFontTx/>
              <a:buAutoNum type="arabicPeriod"/>
            </a:pPr>
            <a:r>
              <a:rPr lang="en-US" sz="2800" dirty="0"/>
              <a:t>Customer Premise and Enhanced Services</a:t>
            </a:r>
          </a:p>
          <a:p>
            <a:pPr marL="609600" indent="-609600">
              <a:lnSpc>
                <a:spcPct val="90000"/>
              </a:lnSpc>
              <a:buFontTx/>
              <a:buAutoNum type="arabicPeriod"/>
            </a:pPr>
            <a:r>
              <a:rPr lang="en-US" sz="2800" dirty="0"/>
              <a:t>Service Products</a:t>
            </a:r>
          </a:p>
          <a:p>
            <a:pPr marL="609600" indent="-609600">
              <a:lnSpc>
                <a:spcPct val="90000"/>
              </a:lnSpc>
              <a:buFontTx/>
              <a:buAutoNum type="arabicPeriod"/>
            </a:pPr>
            <a:r>
              <a:rPr lang="en-US" sz="2800" dirty="0"/>
              <a:t>Components and Sub-assemblies</a:t>
            </a:r>
          </a:p>
          <a:p>
            <a:pPr marL="609600" indent="-609600">
              <a:lnSpc>
                <a:spcPct val="90000"/>
              </a:lnSpc>
              <a:buFontTx/>
              <a:buAutoNum type="arabicPeriod"/>
            </a:pPr>
            <a:r>
              <a:rPr lang="en-US" sz="2800" dirty="0"/>
              <a:t>End-Customer Services</a:t>
            </a:r>
          </a:p>
          <a:p>
            <a:pPr marL="609600" indent="-609600">
              <a:lnSpc>
                <a:spcPct val="90000"/>
              </a:lnSpc>
              <a:buFontTx/>
              <a:buAutoNum type="arabicPeriod"/>
            </a:pPr>
            <a:endParaRPr lang="en-US" sz="2800" dirty="0"/>
          </a:p>
        </p:txBody>
      </p:sp>
      <p:sp>
        <p:nvSpPr>
          <p:cNvPr id="2" name="Footer Placeholder 1">
            <a:extLst>
              <a:ext uri="{FF2B5EF4-FFF2-40B4-BE49-F238E27FC236}">
                <a16:creationId xmlns:a16="http://schemas.microsoft.com/office/drawing/2014/main" id="{48DA24C0-FBDF-4215-B08F-12EF2F26C6F6}"/>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59396"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25DB7346-694D-4ADC-A19D-9D3023E5183E}" type="slidenum">
              <a:rPr lang="en-US" sz="1400">
                <a:solidFill>
                  <a:schemeClr val="tx1"/>
                </a:solidFill>
              </a:rPr>
              <a:pPr>
                <a:spcBef>
                  <a:spcPct val="50000"/>
                </a:spcBef>
              </a:pPr>
              <a:t>13</a:t>
            </a:fld>
            <a:endParaRPr lang="en-US" sz="1400" dirty="0">
              <a:solidFill>
                <a:schemeClr val="tx1"/>
              </a:solidFill>
            </a:endParaRPr>
          </a:p>
        </p:txBody>
      </p:sp>
      <p:cxnSp>
        <p:nvCxnSpPr>
          <p:cNvPr id="7" name="Straight Connector 6">
            <a:extLst>
              <a:ext uri="{FF2B5EF4-FFF2-40B4-BE49-F238E27FC236}">
                <a16:creationId xmlns:a16="http://schemas.microsoft.com/office/drawing/2014/main" id="{600E1D30-E84D-4203-807C-75BC8800B443}"/>
              </a:ext>
            </a:extLst>
          </p:cNvPr>
          <p:cNvCxnSpPr/>
          <p:nvPr/>
        </p:nvCxnSpPr>
        <p:spPr bwMode="auto">
          <a:xfrm>
            <a:off x="6858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76200" y="152400"/>
            <a:ext cx="8763000" cy="838200"/>
          </a:xfrm>
        </p:spPr>
        <p:txBody>
          <a:bodyPr/>
          <a:lstStyle/>
          <a:p>
            <a:r>
              <a:rPr lang="en-US" dirty="0"/>
              <a:t>Category Families </a:t>
            </a:r>
            <a:r>
              <a:rPr lang="en-US" sz="1800" dirty="0"/>
              <a:t>(1/2)</a:t>
            </a:r>
          </a:p>
        </p:txBody>
      </p:sp>
      <p:graphicFrame>
        <p:nvGraphicFramePr>
          <p:cNvPr id="8" name="Content Placeholder 7"/>
          <p:cNvGraphicFramePr>
            <a:graphicFrameLocks noGrp="1"/>
          </p:cNvGraphicFramePr>
          <p:nvPr>
            <p:ph idx="1"/>
          </p:nvPr>
        </p:nvGraphicFramePr>
        <p:xfrm>
          <a:off x="381000" y="1066800"/>
          <a:ext cx="8229600" cy="519684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472440">
                <a:tc>
                  <a:txBody>
                    <a:bodyPr/>
                    <a:lstStyle/>
                    <a:p>
                      <a:pPr algn="ctr"/>
                      <a:r>
                        <a:rPr lang="en-US" sz="2000" b="1" u="sng" dirty="0">
                          <a:solidFill>
                            <a:schemeClr val="tx1"/>
                          </a:solidFill>
                        </a:rPr>
                        <a:t>Family</a:t>
                      </a:r>
                    </a:p>
                  </a:txBody>
                  <a:tcPr/>
                </a:tc>
                <a:tc>
                  <a:txBody>
                    <a:bodyPr/>
                    <a:lstStyle/>
                    <a:p>
                      <a:pPr algn="ctr"/>
                      <a:r>
                        <a:rPr lang="en-US" sz="2000" b="1" u="sng" dirty="0">
                          <a:solidFill>
                            <a:schemeClr val="tx1"/>
                          </a:solidFill>
                        </a:rPr>
                        <a:t>Types</a:t>
                      </a:r>
                      <a:r>
                        <a:rPr lang="en-US" sz="2000" b="1" u="sng" baseline="0" dirty="0">
                          <a:solidFill>
                            <a:schemeClr val="tx1"/>
                          </a:solidFill>
                        </a:rPr>
                        <a:t> or Sub-Families</a:t>
                      </a:r>
                      <a:endParaRPr lang="en-US" sz="2000" b="1" u="sng" dirty="0">
                        <a:solidFill>
                          <a:schemeClr val="tx1"/>
                        </a:solidFill>
                      </a:endParaRPr>
                    </a:p>
                  </a:txBody>
                  <a:tcPr/>
                </a:tc>
                <a:extLst>
                  <a:ext uri="{0D108BD9-81ED-4DB2-BD59-A6C34878D82A}">
                    <a16:rowId xmlns:a16="http://schemas.microsoft.com/office/drawing/2014/main" val="10000"/>
                  </a:ext>
                </a:extLst>
              </a:tr>
              <a:tr h="472440">
                <a:tc>
                  <a:txBody>
                    <a:bodyPr/>
                    <a:lstStyle/>
                    <a:p>
                      <a:pPr marL="342900" indent="-342900">
                        <a:buNone/>
                      </a:pPr>
                      <a:r>
                        <a:rPr lang="en-US" sz="2000" b="1" dirty="0">
                          <a:solidFill>
                            <a:schemeClr val="tx1"/>
                          </a:solidFill>
                        </a:rPr>
                        <a:t>1.</a:t>
                      </a:r>
                      <a:r>
                        <a:rPr lang="en-US" sz="2000" b="1" baseline="0" dirty="0">
                          <a:solidFill>
                            <a:schemeClr val="tx1"/>
                          </a:solidFill>
                        </a:rPr>
                        <a:t> </a:t>
                      </a:r>
                      <a:r>
                        <a:rPr lang="en-US" sz="2000" b="1" dirty="0">
                          <a:solidFill>
                            <a:schemeClr val="tx1"/>
                          </a:solidFill>
                        </a:rPr>
                        <a:t>Switching</a:t>
                      </a:r>
                    </a:p>
                  </a:txBody>
                  <a:tcPr/>
                </a:tc>
                <a:tc>
                  <a:txBody>
                    <a:bodyPr/>
                    <a:lstStyle/>
                    <a:p>
                      <a:r>
                        <a:rPr lang="en-US" sz="2000" dirty="0">
                          <a:solidFill>
                            <a:schemeClr val="tx1"/>
                          </a:solidFill>
                        </a:rPr>
                        <a:t>Circuit switch, access multi-service, legacy packet, media gateways, application servers, SNC, and routers (core, edge, access)</a:t>
                      </a:r>
                    </a:p>
                  </a:txBody>
                  <a:tcPr/>
                </a:tc>
                <a:extLst>
                  <a:ext uri="{0D108BD9-81ED-4DB2-BD59-A6C34878D82A}">
                    <a16:rowId xmlns:a16="http://schemas.microsoft.com/office/drawing/2014/main" val="10001"/>
                  </a:ext>
                </a:extLst>
              </a:tr>
              <a:tr h="472440">
                <a:tc>
                  <a:txBody>
                    <a:bodyPr/>
                    <a:lstStyle/>
                    <a:p>
                      <a:r>
                        <a:rPr lang="en-US" sz="2000" b="1" dirty="0">
                          <a:solidFill>
                            <a:schemeClr val="tx1"/>
                          </a:solidFill>
                        </a:rPr>
                        <a:t>2. Signaling and Network Control</a:t>
                      </a:r>
                    </a:p>
                  </a:txBody>
                  <a:tcPr/>
                </a:tc>
                <a:tc>
                  <a:txBody>
                    <a:bodyPr/>
                    <a:lstStyle/>
                    <a:p>
                      <a:r>
                        <a:rPr lang="en-US" sz="2000" dirty="0">
                          <a:solidFill>
                            <a:schemeClr val="tx1"/>
                          </a:solidFill>
                        </a:rPr>
                        <a:t>SCP, STP, HLR, SL, Protocol Servers, Network Access Control, And Network Security</a:t>
                      </a:r>
                    </a:p>
                  </a:txBody>
                  <a:tcPr/>
                </a:tc>
                <a:extLst>
                  <a:ext uri="{0D108BD9-81ED-4DB2-BD59-A6C34878D82A}">
                    <a16:rowId xmlns:a16="http://schemas.microsoft.com/office/drawing/2014/main" val="10002"/>
                  </a:ext>
                </a:extLst>
              </a:tr>
              <a:tr h="472440">
                <a:tc>
                  <a:txBody>
                    <a:bodyPr/>
                    <a:lstStyle/>
                    <a:p>
                      <a:r>
                        <a:rPr lang="en-US" sz="2000" b="1" dirty="0">
                          <a:solidFill>
                            <a:schemeClr val="tx1"/>
                          </a:solidFill>
                        </a:rPr>
                        <a:t>3. Transmission Systems</a:t>
                      </a:r>
                    </a:p>
                  </a:txBody>
                  <a:tcPr/>
                </a:tc>
                <a:tc>
                  <a:txBody>
                    <a:bodyPr/>
                    <a:lstStyle/>
                    <a:p>
                      <a:r>
                        <a:rPr lang="en-US" sz="2000" b="0" dirty="0"/>
                        <a:t>Outside Plant, Transport, Wireless, Ancillary Products</a:t>
                      </a:r>
                      <a:endParaRPr lang="en-US" sz="2000" dirty="0">
                        <a:solidFill>
                          <a:schemeClr val="tx1"/>
                        </a:solidFill>
                      </a:endParaRPr>
                    </a:p>
                  </a:txBody>
                  <a:tcPr/>
                </a:tc>
                <a:extLst>
                  <a:ext uri="{0D108BD9-81ED-4DB2-BD59-A6C34878D82A}">
                    <a16:rowId xmlns:a16="http://schemas.microsoft.com/office/drawing/2014/main" val="10003"/>
                  </a:ext>
                </a:extLst>
              </a:tr>
              <a:tr h="472440">
                <a:tc>
                  <a:txBody>
                    <a:bodyPr/>
                    <a:lstStyle/>
                    <a:p>
                      <a:r>
                        <a:rPr lang="en-US" sz="2000" b="1" dirty="0">
                          <a:solidFill>
                            <a:schemeClr val="tx1"/>
                          </a:solidFill>
                        </a:rPr>
                        <a:t>4. Operations &amp; Maintenance</a:t>
                      </a:r>
                    </a:p>
                  </a:txBody>
                  <a:tcPr/>
                </a:tc>
                <a:tc>
                  <a:txBody>
                    <a:bodyPr/>
                    <a:lstStyle/>
                    <a:p>
                      <a:r>
                        <a:rPr lang="en-US" sz="2000" b="0" dirty="0"/>
                        <a:t>Test Systems and Operations Support Systems</a:t>
                      </a:r>
                      <a:endParaRPr lang="en-US" sz="2000" dirty="0">
                        <a:solidFill>
                          <a:schemeClr val="tx1"/>
                        </a:solidFill>
                      </a:endParaRPr>
                    </a:p>
                  </a:txBody>
                  <a:tcPr/>
                </a:tc>
                <a:extLst>
                  <a:ext uri="{0D108BD9-81ED-4DB2-BD59-A6C34878D82A}">
                    <a16:rowId xmlns:a16="http://schemas.microsoft.com/office/drawing/2014/main" val="10004"/>
                  </a:ext>
                </a:extLst>
              </a:tr>
              <a:tr h="472440">
                <a:tc>
                  <a:txBody>
                    <a:bodyPr/>
                    <a:lstStyle/>
                    <a:p>
                      <a:r>
                        <a:rPr lang="en-US" sz="2000" b="1" dirty="0">
                          <a:solidFill>
                            <a:schemeClr val="tx1"/>
                          </a:solidFill>
                        </a:rPr>
                        <a:t>5. Common</a:t>
                      </a:r>
                      <a:r>
                        <a:rPr lang="en-US" sz="2000" b="1" baseline="0" dirty="0">
                          <a:solidFill>
                            <a:schemeClr val="tx1"/>
                          </a:solidFill>
                        </a:rPr>
                        <a:t> Systems</a:t>
                      </a:r>
                      <a:endParaRPr lang="en-US" sz="2000" b="1" dirty="0">
                        <a:solidFill>
                          <a:schemeClr val="tx1"/>
                        </a:solidFill>
                      </a:endParaRPr>
                    </a:p>
                  </a:txBody>
                  <a:tcPr/>
                </a:tc>
                <a:tc>
                  <a:txBody>
                    <a:bodyPr/>
                    <a:lstStyle/>
                    <a:p>
                      <a:r>
                        <a:rPr lang="en-US" sz="2000" b="0" dirty="0"/>
                        <a:t>Synchronization, General Purpose Computers, Power Systems, and Data Storage Systems</a:t>
                      </a:r>
                      <a:endParaRPr lang="en-US" sz="200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2" name="Footer Placeholder 1">
            <a:extLst>
              <a:ext uri="{FF2B5EF4-FFF2-40B4-BE49-F238E27FC236}">
                <a16:creationId xmlns:a16="http://schemas.microsoft.com/office/drawing/2014/main" id="{8CECE3A3-0427-4544-A93B-79A714EC1306}"/>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59396"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25DB7346-694D-4ADC-A19D-9D3023E5183E}" type="slidenum">
              <a:rPr lang="en-US" sz="1400">
                <a:solidFill>
                  <a:schemeClr val="tx1"/>
                </a:solidFill>
              </a:rPr>
              <a:pPr>
                <a:spcBef>
                  <a:spcPct val="50000"/>
                </a:spcBef>
              </a:pPr>
              <a:t>14</a:t>
            </a:fld>
            <a:endParaRPr lang="en-US" sz="1400" dirty="0">
              <a:solidFill>
                <a:schemeClr val="tx1"/>
              </a:solidFill>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04800" y="0"/>
            <a:ext cx="8382000" cy="838200"/>
          </a:xfrm>
        </p:spPr>
        <p:txBody>
          <a:bodyPr/>
          <a:lstStyle/>
          <a:p>
            <a:r>
              <a:rPr lang="en-US" dirty="0"/>
              <a:t>Category Families </a:t>
            </a:r>
            <a:r>
              <a:rPr lang="en-US" sz="1800" dirty="0"/>
              <a:t>(2/2)</a:t>
            </a:r>
          </a:p>
        </p:txBody>
      </p:sp>
      <p:graphicFrame>
        <p:nvGraphicFramePr>
          <p:cNvPr id="8" name="Content Placeholder 7"/>
          <p:cNvGraphicFramePr>
            <a:graphicFrameLocks noGrp="1"/>
          </p:cNvGraphicFramePr>
          <p:nvPr>
            <p:ph idx="1"/>
          </p:nvPr>
        </p:nvGraphicFramePr>
        <p:xfrm>
          <a:off x="381000" y="1142999"/>
          <a:ext cx="8229600" cy="5029200"/>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tblGrid>
              <a:tr h="396240">
                <a:tc>
                  <a:txBody>
                    <a:bodyPr/>
                    <a:lstStyle/>
                    <a:p>
                      <a:pPr algn="ctr"/>
                      <a:r>
                        <a:rPr lang="en-US" sz="2000" b="1" u="sng" dirty="0">
                          <a:solidFill>
                            <a:schemeClr val="tx1"/>
                          </a:solidFill>
                        </a:rPr>
                        <a:t>Family</a:t>
                      </a:r>
                    </a:p>
                  </a:txBody>
                  <a:tcPr/>
                </a:tc>
                <a:tc>
                  <a:txBody>
                    <a:bodyPr/>
                    <a:lstStyle/>
                    <a:p>
                      <a:pPr algn="ctr"/>
                      <a:r>
                        <a:rPr lang="en-US" sz="2000" b="1" u="sng" dirty="0">
                          <a:solidFill>
                            <a:schemeClr val="tx1"/>
                          </a:solidFill>
                        </a:rPr>
                        <a:t>Types</a:t>
                      </a:r>
                      <a:r>
                        <a:rPr lang="en-US" sz="2000" b="1" u="sng" baseline="0" dirty="0">
                          <a:solidFill>
                            <a:schemeClr val="tx1"/>
                          </a:solidFill>
                        </a:rPr>
                        <a:t> or Sub-Families</a:t>
                      </a:r>
                      <a:endParaRPr lang="en-US" sz="2000" b="1" u="sng" dirty="0">
                        <a:solidFill>
                          <a:schemeClr val="tx1"/>
                        </a:solidFill>
                      </a:endParaRPr>
                    </a:p>
                  </a:txBody>
                  <a:tcPr/>
                </a:tc>
                <a:extLst>
                  <a:ext uri="{0D108BD9-81ED-4DB2-BD59-A6C34878D82A}">
                    <a16:rowId xmlns:a16="http://schemas.microsoft.com/office/drawing/2014/main" val="10000"/>
                  </a:ext>
                </a:extLst>
              </a:tr>
              <a:tr h="472440">
                <a:tc>
                  <a:txBody>
                    <a:bodyPr/>
                    <a:lstStyle/>
                    <a:p>
                      <a:r>
                        <a:rPr lang="en-US" sz="2000" b="1" dirty="0">
                          <a:solidFill>
                            <a:schemeClr val="tx1"/>
                          </a:solidFill>
                        </a:rPr>
                        <a:t>6. Customer</a:t>
                      </a:r>
                      <a:r>
                        <a:rPr lang="en-US" sz="2000" b="1" baseline="0" dirty="0">
                          <a:solidFill>
                            <a:schemeClr val="tx1"/>
                          </a:solidFill>
                        </a:rPr>
                        <a:t> Premise and Enhanced Services</a:t>
                      </a:r>
                      <a:endParaRPr lang="en-US" sz="2000" b="1" dirty="0">
                        <a:solidFill>
                          <a:schemeClr val="tx1"/>
                        </a:solidFill>
                      </a:endParaRPr>
                    </a:p>
                  </a:txBody>
                  <a:tcPr/>
                </a:tc>
                <a:tc>
                  <a:txBody>
                    <a:bodyPr/>
                    <a:lstStyle/>
                    <a:p>
                      <a:r>
                        <a:rPr lang="en-US" sz="2000" b="0" dirty="0"/>
                        <a:t>Enhanced Services, Terminal Equipment, ACD, PBX, Key Telephone Systems, and Internet Security Devices</a:t>
                      </a:r>
                      <a:endParaRPr lang="en-US" sz="2000" dirty="0">
                        <a:solidFill>
                          <a:schemeClr val="tx1"/>
                        </a:solidFill>
                      </a:endParaRPr>
                    </a:p>
                  </a:txBody>
                  <a:tcPr/>
                </a:tc>
                <a:extLst>
                  <a:ext uri="{0D108BD9-81ED-4DB2-BD59-A6C34878D82A}">
                    <a16:rowId xmlns:a16="http://schemas.microsoft.com/office/drawing/2014/main" val="10001"/>
                  </a:ext>
                </a:extLst>
              </a:tr>
              <a:tr h="472440">
                <a:tc>
                  <a:txBody>
                    <a:bodyPr/>
                    <a:lstStyle/>
                    <a:p>
                      <a:r>
                        <a:rPr lang="en-US" sz="2000" b="1" dirty="0">
                          <a:solidFill>
                            <a:schemeClr val="tx1"/>
                          </a:solidFill>
                        </a:rPr>
                        <a:t>7.</a:t>
                      </a:r>
                      <a:r>
                        <a:rPr lang="en-US" sz="2000" b="1" baseline="0" dirty="0">
                          <a:solidFill>
                            <a:schemeClr val="tx1"/>
                          </a:solidFill>
                        </a:rPr>
                        <a:t> Service Products</a:t>
                      </a:r>
                      <a:endParaRPr lang="en-US" sz="2000" b="1" dirty="0">
                        <a:solidFill>
                          <a:schemeClr val="tx1"/>
                        </a:solidFill>
                      </a:endParaRPr>
                    </a:p>
                  </a:txBody>
                  <a:tcPr/>
                </a:tc>
                <a:tc>
                  <a:txBody>
                    <a:bodyPr/>
                    <a:lstStyle/>
                    <a:p>
                      <a:r>
                        <a:rPr lang="en-US" sz="2000" b="0" dirty="0"/>
                        <a:t>Network Installation &amp; Provisioning, Engineering, Maintenance, Purchasing, Manufacturing, Logistical,  and Business, General Support, Consulting, and Customer Assistance </a:t>
                      </a:r>
                      <a:endParaRPr lang="en-US" sz="2000" dirty="0">
                        <a:solidFill>
                          <a:schemeClr val="tx1"/>
                        </a:solidFill>
                      </a:endParaRPr>
                    </a:p>
                  </a:txBody>
                  <a:tcPr/>
                </a:tc>
                <a:extLst>
                  <a:ext uri="{0D108BD9-81ED-4DB2-BD59-A6C34878D82A}">
                    <a16:rowId xmlns:a16="http://schemas.microsoft.com/office/drawing/2014/main" val="10002"/>
                  </a:ext>
                </a:extLst>
              </a:tr>
              <a:tr h="472440">
                <a:tc>
                  <a:txBody>
                    <a:bodyPr/>
                    <a:lstStyle/>
                    <a:p>
                      <a:r>
                        <a:rPr lang="en-US" sz="2000" b="1" dirty="0">
                          <a:solidFill>
                            <a:schemeClr val="tx1"/>
                          </a:solidFill>
                        </a:rPr>
                        <a:t>8. Components and Sub-assemblies</a:t>
                      </a:r>
                    </a:p>
                  </a:txBody>
                  <a:tcPr/>
                </a:tc>
                <a:tc>
                  <a:txBody>
                    <a:bodyPr/>
                    <a:lstStyle/>
                    <a:p>
                      <a:r>
                        <a:rPr lang="en-US" sz="2000" b="0" dirty="0"/>
                        <a:t>Hardware Components, Electronic Assemblies, Optical Fiber and Devices,  and Software Components &amp; Tools</a:t>
                      </a:r>
                      <a:endParaRPr lang="en-US" sz="2000" dirty="0">
                        <a:solidFill>
                          <a:schemeClr val="tx1"/>
                        </a:solidFill>
                      </a:endParaRPr>
                    </a:p>
                  </a:txBody>
                  <a:tcPr/>
                </a:tc>
                <a:extLst>
                  <a:ext uri="{0D108BD9-81ED-4DB2-BD59-A6C34878D82A}">
                    <a16:rowId xmlns:a16="http://schemas.microsoft.com/office/drawing/2014/main" val="10003"/>
                  </a:ext>
                </a:extLst>
              </a:tr>
              <a:tr h="472440">
                <a:tc>
                  <a:txBody>
                    <a:bodyPr/>
                    <a:lstStyle/>
                    <a:p>
                      <a:r>
                        <a:rPr lang="en-US" sz="2000" b="1" dirty="0">
                          <a:solidFill>
                            <a:schemeClr val="tx1"/>
                          </a:solidFill>
                        </a:rPr>
                        <a:t>9. End-Customer Services</a:t>
                      </a:r>
                    </a:p>
                  </a:txBody>
                  <a:tcPr/>
                </a:tc>
                <a:tc>
                  <a:txBody>
                    <a:bodyPr/>
                    <a:lstStyle/>
                    <a:p>
                      <a:r>
                        <a:rPr lang="en-US" sz="2000" b="0" dirty="0"/>
                        <a:t>Voice, Wireless, Transport, Private Networks, Internet Access, Bulk Transport, and Video Broadcast</a:t>
                      </a:r>
                      <a:endParaRPr lang="en-US" sz="2000" dirty="0">
                        <a:solidFill>
                          <a:schemeClr val="tx1"/>
                        </a:solidFill>
                      </a:endParaRPr>
                    </a:p>
                  </a:txBody>
                  <a:tcPr/>
                </a:tc>
                <a:extLst>
                  <a:ext uri="{0D108BD9-81ED-4DB2-BD59-A6C34878D82A}">
                    <a16:rowId xmlns:a16="http://schemas.microsoft.com/office/drawing/2014/main" val="10004"/>
                  </a:ext>
                </a:extLst>
              </a:tr>
            </a:tbl>
          </a:graphicData>
        </a:graphic>
      </p:graphicFrame>
      <p:sp>
        <p:nvSpPr>
          <p:cNvPr id="2" name="Footer Placeholder 1">
            <a:extLst>
              <a:ext uri="{FF2B5EF4-FFF2-40B4-BE49-F238E27FC236}">
                <a16:creationId xmlns:a16="http://schemas.microsoft.com/office/drawing/2014/main" id="{26A3CAC1-8CA1-4A41-82F1-C5637CB87F45}"/>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59396"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25DB7346-694D-4ADC-A19D-9D3023E5183E}" type="slidenum">
              <a:rPr lang="en-US" sz="1400">
                <a:solidFill>
                  <a:schemeClr val="tx1"/>
                </a:solidFill>
              </a:rPr>
              <a:pPr>
                <a:spcBef>
                  <a:spcPct val="50000"/>
                </a:spcBef>
              </a:pPr>
              <a:t>15</a:t>
            </a:fld>
            <a:endParaRPr lang="en-US" sz="1400" dirty="0">
              <a:solidFill>
                <a:schemeClr val="tx1"/>
              </a:solidFill>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658" name="Rectangle 2"/>
          <p:cNvSpPr>
            <a:spLocks noGrp="1" noChangeArrowheads="1"/>
          </p:cNvSpPr>
          <p:nvPr>
            <p:ph type="title"/>
          </p:nvPr>
        </p:nvSpPr>
        <p:spPr>
          <a:xfrm>
            <a:off x="445770" y="1209086"/>
            <a:ext cx="2907636" cy="4064925"/>
          </a:xfrm>
        </p:spPr>
        <p:txBody>
          <a:bodyPr anchor="ctr">
            <a:normAutofit/>
          </a:bodyPr>
          <a:lstStyle/>
          <a:p>
            <a:r>
              <a:rPr lang="en-US" sz="4400"/>
              <a:t>Who is in what category?</a:t>
            </a:r>
          </a:p>
        </p:txBody>
      </p:sp>
      <p:grpSp>
        <p:nvGrpSpPr>
          <p:cNvPr id="78" name="Group 77">
            <a:extLst>
              <a:ext uri="{FF2B5EF4-FFF2-40B4-BE49-F238E27FC236}">
                <a16:creationId xmlns:a16="http://schemas.microsoft.com/office/drawing/2014/main" id="{22725F33-435F-480E-996D-205671CDC4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5770" y="73152"/>
            <a:ext cx="884223" cy="232963"/>
            <a:chOff x="594360" y="73152"/>
            <a:chExt cx="1178966" cy="232963"/>
          </a:xfrm>
        </p:grpSpPr>
        <p:sp>
          <p:nvSpPr>
            <p:cNvPr id="79" name="Rectangle 64">
              <a:extLst>
                <a:ext uri="{FF2B5EF4-FFF2-40B4-BE49-F238E27FC236}">
                  <a16:creationId xmlns:a16="http://schemas.microsoft.com/office/drawing/2014/main" id="{07687CC5-056E-447F-A348-E9196E738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18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6">
              <a:extLst>
                <a:ext uri="{FF2B5EF4-FFF2-40B4-BE49-F238E27FC236}">
                  <a16:creationId xmlns:a16="http://schemas.microsoft.com/office/drawing/2014/main" id="{4B7194FF-E2A4-49A6-A54A-A0B6A1AC24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18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64">
              <a:extLst>
                <a:ext uri="{FF2B5EF4-FFF2-40B4-BE49-F238E27FC236}">
                  <a16:creationId xmlns:a16="http://schemas.microsoft.com/office/drawing/2014/main" id="{7ED6E1D0-56BF-487D-9BD1-5D8FD79389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922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66">
              <a:extLst>
                <a:ext uri="{FF2B5EF4-FFF2-40B4-BE49-F238E27FC236}">
                  <a16:creationId xmlns:a16="http://schemas.microsoft.com/office/drawing/2014/main" id="{AD27C1B6-91C6-4DFC-99E9-F0B83DC5DC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922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64">
              <a:extLst>
                <a:ext uri="{FF2B5EF4-FFF2-40B4-BE49-F238E27FC236}">
                  <a16:creationId xmlns:a16="http://schemas.microsoft.com/office/drawing/2014/main" id="{B4A16B45-8536-4A38-B36E-A26F7ACEDA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427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66">
              <a:extLst>
                <a:ext uri="{FF2B5EF4-FFF2-40B4-BE49-F238E27FC236}">
                  <a16:creationId xmlns:a16="http://schemas.microsoft.com/office/drawing/2014/main" id="{F64F5F52-7BB7-4B43-BB5B-67DB66689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427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64">
              <a:extLst>
                <a:ext uri="{FF2B5EF4-FFF2-40B4-BE49-F238E27FC236}">
                  <a16:creationId xmlns:a16="http://schemas.microsoft.com/office/drawing/2014/main" id="{789C00E1-E374-485E-A40E-BCF0E6C8AD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931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66">
              <a:extLst>
                <a:ext uri="{FF2B5EF4-FFF2-40B4-BE49-F238E27FC236}">
                  <a16:creationId xmlns:a16="http://schemas.microsoft.com/office/drawing/2014/main" id="{9AEDDA19-1BE9-4BD1-A087-1107139056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931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64">
              <a:extLst>
                <a:ext uri="{FF2B5EF4-FFF2-40B4-BE49-F238E27FC236}">
                  <a16:creationId xmlns:a16="http://schemas.microsoft.com/office/drawing/2014/main" id="{9BF3970B-5A82-4527-AB38-536DF5FCF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436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66">
              <a:extLst>
                <a:ext uri="{FF2B5EF4-FFF2-40B4-BE49-F238E27FC236}">
                  <a16:creationId xmlns:a16="http://schemas.microsoft.com/office/drawing/2014/main" id="{B0A9D7D8-F150-43E1-83AD-CE553B3BD7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436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64">
              <a:extLst>
                <a:ext uri="{FF2B5EF4-FFF2-40B4-BE49-F238E27FC236}">
                  <a16:creationId xmlns:a16="http://schemas.microsoft.com/office/drawing/2014/main" id="{5F94325E-CD9B-4404-A2CF-D130B5387D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895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66">
              <a:extLst>
                <a:ext uri="{FF2B5EF4-FFF2-40B4-BE49-F238E27FC236}">
                  <a16:creationId xmlns:a16="http://schemas.microsoft.com/office/drawing/2014/main" id="{7E5DF248-D56C-4D96-920E-D1FC7FDDA6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895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64">
              <a:extLst>
                <a:ext uri="{FF2B5EF4-FFF2-40B4-BE49-F238E27FC236}">
                  <a16:creationId xmlns:a16="http://schemas.microsoft.com/office/drawing/2014/main" id="{C0B1AD48-9001-4AEF-AA30-56CAEC2B73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400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66">
              <a:extLst>
                <a:ext uri="{FF2B5EF4-FFF2-40B4-BE49-F238E27FC236}">
                  <a16:creationId xmlns:a16="http://schemas.microsoft.com/office/drawing/2014/main" id="{4864399F-6339-4CD7-A92C-52BA2D57AA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400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64">
              <a:extLst>
                <a:ext uri="{FF2B5EF4-FFF2-40B4-BE49-F238E27FC236}">
                  <a16:creationId xmlns:a16="http://schemas.microsoft.com/office/drawing/2014/main" id="{BA4AC9BF-79DA-4D77-8227-BC5CC7563E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6904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66">
              <a:extLst>
                <a:ext uri="{FF2B5EF4-FFF2-40B4-BE49-F238E27FC236}">
                  <a16:creationId xmlns:a16="http://schemas.microsoft.com/office/drawing/2014/main" id="{84310BC6-6BB6-49A0-88BA-4302E8E4F8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6904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64">
              <a:extLst>
                <a:ext uri="{FF2B5EF4-FFF2-40B4-BE49-F238E27FC236}">
                  <a16:creationId xmlns:a16="http://schemas.microsoft.com/office/drawing/2014/main" id="{4840B5CD-1F12-405E-89D3-92A9D17389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4409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66">
              <a:extLst>
                <a:ext uri="{FF2B5EF4-FFF2-40B4-BE49-F238E27FC236}">
                  <a16:creationId xmlns:a16="http://schemas.microsoft.com/office/drawing/2014/main" id="{AD8181A7-FF60-4734-B51C-E622917E1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4409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64">
              <a:extLst>
                <a:ext uri="{FF2B5EF4-FFF2-40B4-BE49-F238E27FC236}">
                  <a16:creationId xmlns:a16="http://schemas.microsoft.com/office/drawing/2014/main" id="{BF5BAC90-7E94-452F-B85C-17EB7C2486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1913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66">
              <a:extLst>
                <a:ext uri="{FF2B5EF4-FFF2-40B4-BE49-F238E27FC236}">
                  <a16:creationId xmlns:a16="http://schemas.microsoft.com/office/drawing/2014/main" id="{7DABFDCB-F31D-4192-A6C4-9841F0E4E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1913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0" name="Rectangle 99">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Footer Placeholder 1">
            <a:extLst>
              <a:ext uri="{FF2B5EF4-FFF2-40B4-BE49-F238E27FC236}">
                <a16:creationId xmlns:a16="http://schemas.microsoft.com/office/drawing/2014/main" id="{24AC7592-07AE-478E-B4D2-079034A9DDD9}"/>
              </a:ext>
            </a:extLst>
          </p:cNvPr>
          <p:cNvSpPr>
            <a:spLocks noGrp="1"/>
          </p:cNvSpPr>
          <p:nvPr>
            <p:ph type="ftr" sz="quarter" idx="11"/>
          </p:nvPr>
        </p:nvSpPr>
        <p:spPr>
          <a:xfrm>
            <a:off x="3028950" y="6492240"/>
            <a:ext cx="3086100" cy="365125"/>
          </a:xfrm>
        </p:spPr>
        <p:txBody>
          <a:bodyPr>
            <a:normAutofit/>
          </a:bodyPr>
          <a:lstStyle/>
          <a:p>
            <a:pPr>
              <a:spcAft>
                <a:spcPts val="600"/>
              </a:spcAft>
              <a:defRPr/>
            </a:pPr>
            <a:r>
              <a:rPr lang="en-US" dirty="0">
                <a:solidFill>
                  <a:schemeClr val="bg1"/>
                </a:solidFill>
              </a:rPr>
              <a:t>Copyright 2022 TIA QuEST Forum</a:t>
            </a:r>
          </a:p>
        </p:txBody>
      </p:sp>
      <p:sp>
        <p:nvSpPr>
          <p:cNvPr id="70660"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C822F20D-9AA2-4747-B103-398D312AD2B2}" type="slidenum">
              <a:rPr lang="en-US" sz="1400">
                <a:solidFill>
                  <a:schemeClr val="tx1"/>
                </a:solidFill>
              </a:rPr>
              <a:pPr>
                <a:spcBef>
                  <a:spcPct val="50000"/>
                </a:spcBef>
              </a:pPr>
              <a:t>16</a:t>
            </a:fld>
            <a:endParaRPr lang="en-US" sz="1400" dirty="0">
              <a:solidFill>
                <a:schemeClr val="tx1"/>
              </a:solidFill>
            </a:endParaRPr>
          </a:p>
        </p:txBody>
      </p:sp>
      <p:graphicFrame>
        <p:nvGraphicFramePr>
          <p:cNvPr id="70662" name="Rectangle 3">
            <a:extLst>
              <a:ext uri="{FF2B5EF4-FFF2-40B4-BE49-F238E27FC236}">
                <a16:creationId xmlns:a16="http://schemas.microsoft.com/office/drawing/2014/main" id="{9E4EAEB5-E58C-44B8-8247-0DD21C76C915}"/>
              </a:ext>
            </a:extLst>
          </p:cNvPr>
          <p:cNvGraphicFramePr>
            <a:graphicFrameLocks noGrp="1"/>
          </p:cNvGraphicFramePr>
          <p:nvPr>
            <p:ph idx="1"/>
            <p:extLst>
              <p:ext uri="{D42A27DB-BD31-4B8C-83A1-F6EECF244321}">
                <p14:modId xmlns:p14="http://schemas.microsoft.com/office/powerpoint/2010/main" val="690353125"/>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t>Search Result Example</a:t>
            </a:r>
          </a:p>
        </p:txBody>
      </p:sp>
      <p:sp>
        <p:nvSpPr>
          <p:cNvPr id="2" name="Footer Placeholder 1">
            <a:extLst>
              <a:ext uri="{FF2B5EF4-FFF2-40B4-BE49-F238E27FC236}">
                <a16:creationId xmlns:a16="http://schemas.microsoft.com/office/drawing/2014/main" id="{0CEB3257-5BEE-4910-B463-73A78AA10B4B}"/>
              </a:ext>
            </a:extLst>
          </p:cNvPr>
          <p:cNvSpPr>
            <a:spLocks noGrp="1"/>
          </p:cNvSpPr>
          <p:nvPr>
            <p:ph type="ftr" sz="quarter" idx="11"/>
          </p:nvPr>
        </p:nvSpPr>
        <p:spPr/>
        <p:txBody>
          <a:bodyPr/>
          <a:lstStyle/>
          <a:p>
            <a:pPr>
              <a:defRPr/>
            </a:pPr>
            <a:r>
              <a:rPr lang="en-US" dirty="0"/>
              <a:t>Copyright 2022 TIA QuEST Forum</a:t>
            </a:r>
            <a:endParaRPr lang="en-US" sz="2400" dirty="0"/>
          </a:p>
        </p:txBody>
      </p:sp>
      <p:graphicFrame>
        <p:nvGraphicFramePr>
          <p:cNvPr id="13" name="Table 12">
            <a:extLst>
              <a:ext uri="{FF2B5EF4-FFF2-40B4-BE49-F238E27FC236}">
                <a16:creationId xmlns:a16="http://schemas.microsoft.com/office/drawing/2014/main" id="{8767CD3B-87F5-47FF-8181-1979C033F92E}"/>
              </a:ext>
            </a:extLst>
          </p:cNvPr>
          <p:cNvGraphicFramePr>
            <a:graphicFrameLocks noGrp="1"/>
          </p:cNvGraphicFramePr>
          <p:nvPr>
            <p:extLst>
              <p:ext uri="{D42A27DB-BD31-4B8C-83A1-F6EECF244321}">
                <p14:modId xmlns:p14="http://schemas.microsoft.com/office/powerpoint/2010/main" val="287983236"/>
              </p:ext>
            </p:extLst>
          </p:nvPr>
        </p:nvGraphicFramePr>
        <p:xfrm>
          <a:off x="509411" y="2056924"/>
          <a:ext cx="7886700" cy="3749040"/>
        </p:xfrm>
        <a:graphic>
          <a:graphicData uri="http://schemas.openxmlformats.org/drawingml/2006/table">
            <a:tbl>
              <a:tblPr/>
              <a:tblGrid>
                <a:gridCol w="2628900">
                  <a:extLst>
                    <a:ext uri="{9D8B030D-6E8A-4147-A177-3AD203B41FA5}">
                      <a16:colId xmlns:a16="http://schemas.microsoft.com/office/drawing/2014/main" val="3705801988"/>
                    </a:ext>
                  </a:extLst>
                </a:gridCol>
                <a:gridCol w="2628900">
                  <a:extLst>
                    <a:ext uri="{9D8B030D-6E8A-4147-A177-3AD203B41FA5}">
                      <a16:colId xmlns:a16="http://schemas.microsoft.com/office/drawing/2014/main" val="3964534153"/>
                    </a:ext>
                  </a:extLst>
                </a:gridCol>
                <a:gridCol w="2628900">
                  <a:extLst>
                    <a:ext uri="{9D8B030D-6E8A-4147-A177-3AD203B41FA5}">
                      <a16:colId xmlns:a16="http://schemas.microsoft.com/office/drawing/2014/main" val="1435380698"/>
                    </a:ext>
                  </a:extLst>
                </a:gridCol>
              </a:tblGrid>
              <a:tr h="0">
                <a:tc>
                  <a:txBody>
                    <a:bodyPr/>
                    <a:lstStyle/>
                    <a:p>
                      <a:r>
                        <a:rPr lang="en-US" sz="1800" dirty="0">
                          <a:effectLst/>
                        </a:rPr>
                        <a:t>TL ID</a:t>
                      </a:r>
                    </a:p>
                  </a:txBody>
                  <a:tcPr anchor="ctr">
                    <a:lnL>
                      <a:noFill/>
                    </a:lnL>
                    <a:lnR>
                      <a:noFill/>
                    </a:lnR>
                    <a:lnT>
                      <a:noFill/>
                    </a:lnT>
                    <a:lnB>
                      <a:noFill/>
                    </a:lnB>
                  </a:tcPr>
                </a:tc>
                <a:tc>
                  <a:txBody>
                    <a:bodyPr/>
                    <a:lstStyle/>
                    <a:p>
                      <a:r>
                        <a:rPr lang="en-US" sz="1800" dirty="0"/>
                        <a:t>Certification Name</a:t>
                      </a:r>
                    </a:p>
                  </a:txBody>
                  <a:tcPr anchor="ctr">
                    <a:lnL>
                      <a:noFill/>
                    </a:lnL>
                    <a:lnR>
                      <a:noFill/>
                    </a:lnR>
                    <a:lnT>
                      <a:noFill/>
                    </a:lnT>
                    <a:lnB>
                      <a:noFill/>
                    </a:lnB>
                  </a:tcPr>
                </a:tc>
                <a:tc>
                  <a:txBody>
                    <a:bodyPr/>
                    <a:lstStyle/>
                    <a:p>
                      <a:r>
                        <a:rPr lang="en-US" sz="1800"/>
                        <a:t>Company Name</a:t>
                      </a:r>
                    </a:p>
                  </a:txBody>
                  <a:tcPr anchor="ctr">
                    <a:lnL>
                      <a:noFill/>
                    </a:lnL>
                    <a:lnR>
                      <a:noFill/>
                    </a:lnR>
                    <a:lnT>
                      <a:noFill/>
                    </a:lnT>
                    <a:lnB>
                      <a:noFill/>
                    </a:lnB>
                  </a:tcPr>
                </a:tc>
                <a:extLst>
                  <a:ext uri="{0D108BD9-81ED-4DB2-BD59-A6C34878D82A}">
                    <a16:rowId xmlns:a16="http://schemas.microsoft.com/office/drawing/2014/main" val="2439923973"/>
                  </a:ext>
                </a:extLst>
              </a:tr>
              <a:tr h="0">
                <a:tc>
                  <a:txBody>
                    <a:bodyPr/>
                    <a:lstStyle/>
                    <a:p>
                      <a:r>
                        <a:rPr lang="en-US" sz="1800">
                          <a:effectLst/>
                          <a:hlinkClick r:id="rId3"/>
                        </a:rPr>
                        <a:t>TL 1531</a:t>
                      </a:r>
                      <a:endParaRPr lang="en-US" sz="1800">
                        <a:effectLst/>
                      </a:endParaRPr>
                    </a:p>
                  </a:txBody>
                  <a:tcPr anchor="ctr">
                    <a:lnL>
                      <a:noFill/>
                    </a:lnL>
                    <a:lnR>
                      <a:noFill/>
                    </a:lnR>
                    <a:lnT>
                      <a:noFill/>
                    </a:lnT>
                    <a:lnB>
                      <a:noFill/>
                    </a:lnB>
                  </a:tcPr>
                </a:tc>
                <a:tc>
                  <a:txBody>
                    <a:bodyPr/>
                    <a:lstStyle/>
                    <a:p>
                      <a:r>
                        <a:rPr lang="en-US" sz="1800"/>
                        <a:t>CIENA Corporation </a:t>
                      </a:r>
                    </a:p>
                  </a:txBody>
                  <a:tcPr anchor="ctr">
                    <a:lnL>
                      <a:noFill/>
                    </a:lnL>
                    <a:lnR>
                      <a:noFill/>
                    </a:lnR>
                    <a:lnT>
                      <a:noFill/>
                    </a:lnT>
                    <a:lnB>
                      <a:noFill/>
                    </a:lnB>
                  </a:tcPr>
                </a:tc>
                <a:tc>
                  <a:txBody>
                    <a:bodyPr/>
                    <a:lstStyle/>
                    <a:p>
                      <a:r>
                        <a:rPr lang="en-US" sz="1800"/>
                        <a:t>Ciena Corporation </a:t>
                      </a:r>
                    </a:p>
                  </a:txBody>
                  <a:tcPr anchor="ctr">
                    <a:lnL>
                      <a:noFill/>
                    </a:lnL>
                    <a:lnR>
                      <a:noFill/>
                    </a:lnR>
                    <a:lnT>
                      <a:noFill/>
                    </a:lnT>
                    <a:lnB>
                      <a:noFill/>
                    </a:lnB>
                  </a:tcPr>
                </a:tc>
                <a:extLst>
                  <a:ext uri="{0D108BD9-81ED-4DB2-BD59-A6C34878D82A}">
                    <a16:rowId xmlns:a16="http://schemas.microsoft.com/office/drawing/2014/main" val="3798054855"/>
                  </a:ext>
                </a:extLst>
              </a:tr>
              <a:tr h="0">
                <a:tc>
                  <a:txBody>
                    <a:bodyPr/>
                    <a:lstStyle/>
                    <a:p>
                      <a:r>
                        <a:rPr lang="en-US" sz="1800">
                          <a:effectLst/>
                          <a:hlinkClick r:id="rId4"/>
                        </a:rPr>
                        <a:t>TL 3463</a:t>
                      </a:r>
                      <a:endParaRPr lang="en-US" sz="1800">
                        <a:effectLst/>
                      </a:endParaRPr>
                    </a:p>
                  </a:txBody>
                  <a:tcPr anchor="ctr">
                    <a:lnL>
                      <a:noFill/>
                    </a:lnL>
                    <a:lnR>
                      <a:noFill/>
                    </a:lnR>
                    <a:lnT>
                      <a:noFill/>
                    </a:lnT>
                    <a:lnB>
                      <a:noFill/>
                    </a:lnB>
                  </a:tcPr>
                </a:tc>
                <a:tc>
                  <a:txBody>
                    <a:bodyPr/>
                    <a:lstStyle/>
                    <a:p>
                      <a:r>
                        <a:rPr lang="en-US" sz="1800"/>
                        <a:t>Cisco Systems </a:t>
                      </a:r>
                    </a:p>
                  </a:txBody>
                  <a:tcPr anchor="ctr">
                    <a:lnL>
                      <a:noFill/>
                    </a:lnL>
                    <a:lnR>
                      <a:noFill/>
                    </a:lnR>
                    <a:lnT>
                      <a:noFill/>
                    </a:lnT>
                    <a:lnB>
                      <a:noFill/>
                    </a:lnB>
                  </a:tcPr>
                </a:tc>
                <a:tc>
                  <a:txBody>
                    <a:bodyPr/>
                    <a:lstStyle/>
                    <a:p>
                      <a:r>
                        <a:rPr lang="en-US" sz="1800"/>
                        <a:t>Cisco Systems </a:t>
                      </a:r>
                    </a:p>
                  </a:txBody>
                  <a:tcPr anchor="ctr">
                    <a:lnL>
                      <a:noFill/>
                    </a:lnL>
                    <a:lnR>
                      <a:noFill/>
                    </a:lnR>
                    <a:lnT>
                      <a:noFill/>
                    </a:lnT>
                    <a:lnB>
                      <a:noFill/>
                    </a:lnB>
                  </a:tcPr>
                </a:tc>
                <a:extLst>
                  <a:ext uri="{0D108BD9-81ED-4DB2-BD59-A6C34878D82A}">
                    <a16:rowId xmlns:a16="http://schemas.microsoft.com/office/drawing/2014/main" val="1203526196"/>
                  </a:ext>
                </a:extLst>
              </a:tr>
              <a:tr h="0">
                <a:tc>
                  <a:txBody>
                    <a:bodyPr/>
                    <a:lstStyle/>
                    <a:p>
                      <a:r>
                        <a:rPr lang="en-US" sz="1800">
                          <a:effectLst/>
                          <a:hlinkClick r:id="rId5"/>
                        </a:rPr>
                        <a:t>TL 2207</a:t>
                      </a:r>
                      <a:endParaRPr lang="en-US" sz="1800">
                        <a:effectLst/>
                      </a:endParaRPr>
                    </a:p>
                  </a:txBody>
                  <a:tcPr anchor="ctr">
                    <a:lnL>
                      <a:noFill/>
                    </a:lnL>
                    <a:lnR>
                      <a:noFill/>
                    </a:lnR>
                    <a:lnT>
                      <a:noFill/>
                    </a:lnT>
                    <a:lnB>
                      <a:noFill/>
                    </a:lnB>
                  </a:tcPr>
                </a:tc>
                <a:tc>
                  <a:txBody>
                    <a:bodyPr/>
                    <a:lstStyle/>
                    <a:p>
                      <a:r>
                        <a:rPr lang="en-US" sz="1800"/>
                        <a:t>Huawei Technologies Co., Ltd. </a:t>
                      </a:r>
                    </a:p>
                  </a:txBody>
                  <a:tcPr anchor="ctr">
                    <a:lnL>
                      <a:noFill/>
                    </a:lnL>
                    <a:lnR>
                      <a:noFill/>
                    </a:lnR>
                    <a:lnT>
                      <a:noFill/>
                    </a:lnT>
                    <a:lnB>
                      <a:noFill/>
                    </a:lnB>
                  </a:tcPr>
                </a:tc>
                <a:tc>
                  <a:txBody>
                    <a:bodyPr/>
                    <a:lstStyle/>
                    <a:p>
                      <a:r>
                        <a:rPr lang="en-US" sz="1800"/>
                        <a:t>Huawei Technologies Co., Ltd. </a:t>
                      </a:r>
                    </a:p>
                  </a:txBody>
                  <a:tcPr anchor="ctr">
                    <a:lnL>
                      <a:noFill/>
                    </a:lnL>
                    <a:lnR>
                      <a:noFill/>
                    </a:lnR>
                    <a:lnT>
                      <a:noFill/>
                    </a:lnT>
                    <a:lnB>
                      <a:noFill/>
                    </a:lnB>
                  </a:tcPr>
                </a:tc>
                <a:extLst>
                  <a:ext uri="{0D108BD9-81ED-4DB2-BD59-A6C34878D82A}">
                    <a16:rowId xmlns:a16="http://schemas.microsoft.com/office/drawing/2014/main" val="1898656411"/>
                  </a:ext>
                </a:extLst>
              </a:tr>
              <a:tr h="0">
                <a:tc>
                  <a:txBody>
                    <a:bodyPr/>
                    <a:lstStyle/>
                    <a:p>
                      <a:r>
                        <a:rPr lang="en-US" sz="1800">
                          <a:effectLst/>
                          <a:hlinkClick r:id="rId6"/>
                        </a:rPr>
                        <a:t>TL 3428</a:t>
                      </a:r>
                      <a:endParaRPr lang="en-US" sz="1800">
                        <a:effectLst/>
                      </a:endParaRPr>
                    </a:p>
                  </a:txBody>
                  <a:tcPr anchor="ctr">
                    <a:lnL>
                      <a:noFill/>
                    </a:lnL>
                    <a:lnR>
                      <a:noFill/>
                    </a:lnR>
                    <a:lnT>
                      <a:noFill/>
                    </a:lnT>
                    <a:lnB>
                      <a:noFill/>
                    </a:lnB>
                  </a:tcPr>
                </a:tc>
                <a:tc>
                  <a:txBody>
                    <a:bodyPr/>
                    <a:lstStyle/>
                    <a:p>
                      <a:r>
                        <a:rPr lang="en-US" sz="1800"/>
                        <a:t>Juniper Networks, Inc. </a:t>
                      </a:r>
                    </a:p>
                  </a:txBody>
                  <a:tcPr anchor="ctr">
                    <a:lnL>
                      <a:noFill/>
                    </a:lnL>
                    <a:lnR>
                      <a:noFill/>
                    </a:lnR>
                    <a:lnT>
                      <a:noFill/>
                    </a:lnT>
                    <a:lnB>
                      <a:noFill/>
                    </a:lnB>
                  </a:tcPr>
                </a:tc>
                <a:tc>
                  <a:txBody>
                    <a:bodyPr/>
                    <a:lstStyle/>
                    <a:p>
                      <a:r>
                        <a:rPr lang="en-US" sz="1800"/>
                        <a:t>Juniper Networks, Inc. </a:t>
                      </a:r>
                    </a:p>
                  </a:txBody>
                  <a:tcPr anchor="ctr">
                    <a:lnL>
                      <a:noFill/>
                    </a:lnL>
                    <a:lnR>
                      <a:noFill/>
                    </a:lnR>
                    <a:lnT>
                      <a:noFill/>
                    </a:lnT>
                    <a:lnB>
                      <a:noFill/>
                    </a:lnB>
                  </a:tcPr>
                </a:tc>
                <a:extLst>
                  <a:ext uri="{0D108BD9-81ED-4DB2-BD59-A6C34878D82A}">
                    <a16:rowId xmlns:a16="http://schemas.microsoft.com/office/drawing/2014/main" val="2660421067"/>
                  </a:ext>
                </a:extLst>
              </a:tr>
              <a:tr h="0">
                <a:tc>
                  <a:txBody>
                    <a:bodyPr/>
                    <a:lstStyle/>
                    <a:p>
                      <a:r>
                        <a:rPr lang="en-US" sz="1800">
                          <a:effectLst/>
                          <a:hlinkClick r:id="rId7"/>
                        </a:rPr>
                        <a:t>TL 6109</a:t>
                      </a:r>
                      <a:endParaRPr lang="en-US" sz="1800">
                        <a:effectLst/>
                      </a:endParaRPr>
                    </a:p>
                  </a:txBody>
                  <a:tcPr anchor="ctr">
                    <a:lnL>
                      <a:noFill/>
                    </a:lnL>
                    <a:lnR>
                      <a:noFill/>
                    </a:lnR>
                    <a:lnT>
                      <a:noFill/>
                    </a:lnT>
                    <a:lnB>
                      <a:noFill/>
                    </a:lnB>
                  </a:tcPr>
                </a:tc>
                <a:tc>
                  <a:txBody>
                    <a:bodyPr/>
                    <a:lstStyle/>
                    <a:p>
                      <a:r>
                        <a:rPr lang="en-US" sz="1800" dirty="0"/>
                        <a:t>New H3C Technologies Co., Ltd. </a:t>
                      </a:r>
                    </a:p>
                  </a:txBody>
                  <a:tcPr anchor="ctr">
                    <a:lnL>
                      <a:noFill/>
                    </a:lnL>
                    <a:lnR>
                      <a:noFill/>
                    </a:lnR>
                    <a:lnT>
                      <a:noFill/>
                    </a:lnT>
                    <a:lnB>
                      <a:noFill/>
                    </a:lnB>
                  </a:tcPr>
                </a:tc>
                <a:tc>
                  <a:txBody>
                    <a:bodyPr/>
                    <a:lstStyle/>
                    <a:p>
                      <a:r>
                        <a:rPr lang="en-US" sz="1800"/>
                        <a:t>New H3C Technologies Co., Ltd. </a:t>
                      </a:r>
                    </a:p>
                  </a:txBody>
                  <a:tcPr anchor="ctr">
                    <a:lnL>
                      <a:noFill/>
                    </a:lnL>
                    <a:lnR>
                      <a:noFill/>
                    </a:lnR>
                    <a:lnT>
                      <a:noFill/>
                    </a:lnT>
                    <a:lnB>
                      <a:noFill/>
                    </a:lnB>
                  </a:tcPr>
                </a:tc>
                <a:extLst>
                  <a:ext uri="{0D108BD9-81ED-4DB2-BD59-A6C34878D82A}">
                    <a16:rowId xmlns:a16="http://schemas.microsoft.com/office/drawing/2014/main" val="552348661"/>
                  </a:ext>
                </a:extLst>
              </a:tr>
              <a:tr h="0">
                <a:tc>
                  <a:txBody>
                    <a:bodyPr/>
                    <a:lstStyle/>
                    <a:p>
                      <a:r>
                        <a:rPr lang="en-US" sz="1800">
                          <a:effectLst/>
                          <a:hlinkClick r:id="rId8"/>
                        </a:rPr>
                        <a:t>TL 1193</a:t>
                      </a:r>
                      <a:endParaRPr lang="en-US" sz="1800">
                        <a:effectLst/>
                      </a:endParaRPr>
                    </a:p>
                  </a:txBody>
                  <a:tcPr anchor="ctr">
                    <a:lnL>
                      <a:noFill/>
                    </a:lnL>
                    <a:lnR>
                      <a:noFill/>
                    </a:lnR>
                    <a:lnT>
                      <a:noFill/>
                    </a:lnT>
                    <a:lnB>
                      <a:noFill/>
                    </a:lnB>
                  </a:tcPr>
                </a:tc>
                <a:tc>
                  <a:txBody>
                    <a:bodyPr/>
                    <a:lstStyle/>
                    <a:p>
                      <a:r>
                        <a:rPr lang="en-US" sz="1800"/>
                        <a:t>Nokia Solutions and Networks </a:t>
                      </a:r>
                    </a:p>
                  </a:txBody>
                  <a:tcPr anchor="ctr">
                    <a:lnL>
                      <a:noFill/>
                    </a:lnL>
                    <a:lnR>
                      <a:noFill/>
                    </a:lnR>
                    <a:lnT>
                      <a:noFill/>
                    </a:lnT>
                    <a:lnB>
                      <a:noFill/>
                    </a:lnB>
                  </a:tcPr>
                </a:tc>
                <a:tc>
                  <a:txBody>
                    <a:bodyPr/>
                    <a:lstStyle/>
                    <a:p>
                      <a:r>
                        <a:rPr lang="en-US" sz="1800"/>
                        <a:t>NOKIA </a:t>
                      </a:r>
                    </a:p>
                  </a:txBody>
                  <a:tcPr anchor="ctr">
                    <a:lnL>
                      <a:noFill/>
                    </a:lnL>
                    <a:lnR>
                      <a:noFill/>
                    </a:lnR>
                    <a:lnT>
                      <a:noFill/>
                    </a:lnT>
                    <a:lnB>
                      <a:noFill/>
                    </a:lnB>
                  </a:tcPr>
                </a:tc>
                <a:extLst>
                  <a:ext uri="{0D108BD9-81ED-4DB2-BD59-A6C34878D82A}">
                    <a16:rowId xmlns:a16="http://schemas.microsoft.com/office/drawing/2014/main" val="789218034"/>
                  </a:ext>
                </a:extLst>
              </a:tr>
              <a:tr h="0">
                <a:tc>
                  <a:txBody>
                    <a:bodyPr/>
                    <a:lstStyle/>
                    <a:p>
                      <a:r>
                        <a:rPr lang="en-US" sz="1800">
                          <a:effectLst/>
                          <a:hlinkClick r:id="rId9"/>
                        </a:rPr>
                        <a:t>TL 3161</a:t>
                      </a:r>
                      <a:endParaRPr lang="en-US" sz="1800">
                        <a:effectLst/>
                      </a:endParaRPr>
                    </a:p>
                  </a:txBody>
                  <a:tcPr anchor="ctr">
                    <a:lnL>
                      <a:noFill/>
                    </a:lnL>
                    <a:lnR>
                      <a:noFill/>
                    </a:lnR>
                    <a:lnT>
                      <a:noFill/>
                    </a:lnT>
                    <a:lnB>
                      <a:noFill/>
                    </a:lnB>
                  </a:tcPr>
                </a:tc>
                <a:tc>
                  <a:txBody>
                    <a:bodyPr/>
                    <a:lstStyle/>
                    <a:p>
                      <a:r>
                        <a:rPr lang="en-US" sz="1800"/>
                        <a:t>ZTE Corporation </a:t>
                      </a:r>
                    </a:p>
                  </a:txBody>
                  <a:tcPr anchor="ctr">
                    <a:lnL>
                      <a:noFill/>
                    </a:lnL>
                    <a:lnR>
                      <a:noFill/>
                    </a:lnR>
                    <a:lnT>
                      <a:noFill/>
                    </a:lnT>
                    <a:lnB>
                      <a:noFill/>
                    </a:lnB>
                  </a:tcPr>
                </a:tc>
                <a:tc>
                  <a:txBody>
                    <a:bodyPr/>
                    <a:lstStyle/>
                    <a:p>
                      <a:r>
                        <a:rPr lang="en-US" sz="1800" dirty="0"/>
                        <a:t>ZTE Corporation </a:t>
                      </a:r>
                    </a:p>
                  </a:txBody>
                  <a:tcPr anchor="ctr">
                    <a:lnL>
                      <a:noFill/>
                    </a:lnL>
                    <a:lnR>
                      <a:noFill/>
                    </a:lnR>
                    <a:lnT>
                      <a:noFill/>
                    </a:lnT>
                    <a:lnB>
                      <a:noFill/>
                    </a:lnB>
                  </a:tcPr>
                </a:tc>
                <a:extLst>
                  <a:ext uri="{0D108BD9-81ED-4DB2-BD59-A6C34878D82A}">
                    <a16:rowId xmlns:a16="http://schemas.microsoft.com/office/drawing/2014/main" val="1961665013"/>
                  </a:ext>
                </a:extLst>
              </a:tr>
            </a:tbl>
          </a:graphicData>
        </a:graphic>
      </p:graphicFrame>
      <p:sp>
        <p:nvSpPr>
          <p:cNvPr id="14" name="Text Box 4">
            <a:extLst>
              <a:ext uri="{FF2B5EF4-FFF2-40B4-BE49-F238E27FC236}">
                <a16:creationId xmlns:a16="http://schemas.microsoft.com/office/drawing/2014/main" id="{28FF53B5-74F2-4B13-8AE3-4B4A7353A08B}"/>
              </a:ext>
            </a:extLst>
          </p:cNvPr>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C9EB3AAF-76C6-4D74-A1C1-7BCEEB75805D}" type="slidenum">
              <a:rPr lang="en-US" sz="1400">
                <a:solidFill>
                  <a:schemeClr val="tx1"/>
                </a:solidFill>
              </a:rPr>
              <a:pPr>
                <a:spcBef>
                  <a:spcPct val="50000"/>
                </a:spcBef>
              </a:pPr>
              <a:t>17</a:t>
            </a:fld>
            <a:endParaRPr lang="en-US" sz="1400" dirty="0">
              <a:solidFill>
                <a:schemeClr val="tx1"/>
              </a:solidFill>
            </a:endParaRP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Who is in what category?</a:t>
            </a:r>
          </a:p>
        </p:txBody>
      </p:sp>
      <p:graphicFrame>
        <p:nvGraphicFramePr>
          <p:cNvPr id="4" name="Content Placeholder 3">
            <a:extLst>
              <a:ext uri="{FF2B5EF4-FFF2-40B4-BE49-F238E27FC236}">
                <a16:creationId xmlns:a16="http://schemas.microsoft.com/office/drawing/2014/main" id="{D6E533A4-EB87-4BB8-9B62-9D4BC1D4ECC1}"/>
              </a:ext>
            </a:extLst>
          </p:cNvPr>
          <p:cNvGraphicFramePr>
            <a:graphicFrameLocks noGrp="1"/>
          </p:cNvGraphicFramePr>
          <p:nvPr>
            <p:ph idx="1"/>
            <p:extLst>
              <p:ext uri="{D42A27DB-BD31-4B8C-83A1-F6EECF244321}">
                <p14:modId xmlns:p14="http://schemas.microsoft.com/office/powerpoint/2010/main" val="3016843154"/>
              </p:ext>
            </p:extLst>
          </p:nvPr>
        </p:nvGraphicFramePr>
        <p:xfrm>
          <a:off x="304800" y="1600200"/>
          <a:ext cx="83820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E83627CC-4EDB-4BB1-A819-88ED3E1F9CBF}"/>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41988"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C9EB3AAF-76C6-4D74-A1C1-7BCEEB75805D}" type="slidenum">
              <a:rPr lang="en-US" sz="1400">
                <a:solidFill>
                  <a:schemeClr val="tx1"/>
                </a:solidFill>
              </a:rPr>
              <a:pPr>
                <a:spcBef>
                  <a:spcPct val="50000"/>
                </a:spcBef>
              </a:pPr>
              <a:t>18</a:t>
            </a:fld>
            <a:endParaRPr lang="en-US" sz="1400" dirty="0">
              <a:solidFill>
                <a:schemeClr val="tx1"/>
              </a:solidFill>
            </a:endParaRPr>
          </a:p>
        </p:txBody>
      </p:sp>
      <p:cxnSp>
        <p:nvCxnSpPr>
          <p:cNvPr id="7" name="Straight Connector 6">
            <a:extLst>
              <a:ext uri="{FF2B5EF4-FFF2-40B4-BE49-F238E27FC236}">
                <a16:creationId xmlns:a16="http://schemas.microsoft.com/office/drawing/2014/main" id="{41BC47E5-A9DC-422D-9167-B23E572D1BCC}"/>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dirty="0"/>
              <a:t>Certification Scope</a:t>
            </a:r>
          </a:p>
        </p:txBody>
      </p:sp>
      <p:graphicFrame>
        <p:nvGraphicFramePr>
          <p:cNvPr id="3" name="Content Placeholder 2">
            <a:extLst>
              <a:ext uri="{FF2B5EF4-FFF2-40B4-BE49-F238E27FC236}">
                <a16:creationId xmlns:a16="http://schemas.microsoft.com/office/drawing/2014/main" id="{1ACF003B-3CD4-4337-ACD3-61123900C8D6}"/>
              </a:ext>
            </a:extLst>
          </p:cNvPr>
          <p:cNvGraphicFramePr>
            <a:graphicFrameLocks noGrp="1"/>
          </p:cNvGraphicFramePr>
          <p:nvPr>
            <p:ph idx="1"/>
            <p:extLst>
              <p:ext uri="{D42A27DB-BD31-4B8C-83A1-F6EECF244321}">
                <p14:modId xmlns:p14="http://schemas.microsoft.com/office/powerpoint/2010/main" val="2138303839"/>
              </p:ext>
            </p:extLst>
          </p:nvPr>
        </p:nvGraphicFramePr>
        <p:xfrm>
          <a:off x="304800" y="1600200"/>
          <a:ext cx="83820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A5A30CAD-70E4-49E6-B14E-DCB171857857}"/>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37892"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2C9ACFA4-1568-4906-8527-7DC57757CE90}" type="slidenum">
              <a:rPr lang="en-US" sz="1400">
                <a:solidFill>
                  <a:schemeClr val="tx1"/>
                </a:solidFill>
              </a:rPr>
              <a:pPr>
                <a:spcBef>
                  <a:spcPct val="50000"/>
                </a:spcBef>
              </a:pPr>
              <a:t>19</a:t>
            </a:fld>
            <a:endParaRPr lang="en-US" sz="1400" dirty="0">
              <a:solidFill>
                <a:schemeClr val="tx1"/>
              </a:solidFill>
            </a:endParaRPr>
          </a:p>
        </p:txBody>
      </p:sp>
      <p:cxnSp>
        <p:nvCxnSpPr>
          <p:cNvPr id="6" name="Straight Connector 5">
            <a:extLst>
              <a:ext uri="{FF2B5EF4-FFF2-40B4-BE49-F238E27FC236}">
                <a16:creationId xmlns:a16="http://schemas.microsoft.com/office/drawing/2014/main" id="{E88CBAC5-F74F-453F-9EE0-68E3DC06602C}"/>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8674" name="Rectangle 2"/>
          <p:cNvSpPr>
            <a:spLocks noGrp="1" noChangeArrowheads="1"/>
          </p:cNvSpPr>
          <p:nvPr>
            <p:ph type="title"/>
          </p:nvPr>
        </p:nvSpPr>
        <p:spPr>
          <a:xfrm>
            <a:off x="480059" y="2053641"/>
            <a:ext cx="2751871" cy="2760098"/>
          </a:xfrm>
        </p:spPr>
        <p:txBody>
          <a:bodyPr>
            <a:normAutofit/>
          </a:bodyPr>
          <a:lstStyle/>
          <a:p>
            <a:r>
              <a:rPr lang="en-US">
                <a:solidFill>
                  <a:srgbClr val="FFFFFF"/>
                </a:solidFill>
              </a:rPr>
              <a:t>Topics</a:t>
            </a:r>
          </a:p>
        </p:txBody>
      </p:sp>
      <p:sp>
        <p:nvSpPr>
          <p:cNvPr id="28675" name="Rectangle 3"/>
          <p:cNvSpPr>
            <a:spLocks noGrp="1" noChangeArrowheads="1"/>
          </p:cNvSpPr>
          <p:nvPr>
            <p:ph idx="1"/>
          </p:nvPr>
        </p:nvSpPr>
        <p:spPr>
          <a:xfrm>
            <a:off x="4567930" y="801866"/>
            <a:ext cx="3979563" cy="5230634"/>
          </a:xfrm>
        </p:spPr>
        <p:txBody>
          <a:bodyPr anchor="ctr">
            <a:normAutofit/>
          </a:bodyPr>
          <a:lstStyle/>
          <a:p>
            <a:pPr>
              <a:buFont typeface="Wingdings" panose="05000000000000000000" pitchFamily="2" charset="2"/>
              <a:buChar char="Ø"/>
            </a:pPr>
            <a:r>
              <a:rPr lang="en-US" sz="3200" dirty="0">
                <a:solidFill>
                  <a:srgbClr val="000000"/>
                </a:solidFill>
              </a:rPr>
              <a:t>Workshop goal</a:t>
            </a:r>
          </a:p>
          <a:p>
            <a:pPr>
              <a:buFont typeface="Wingdings" panose="05000000000000000000" pitchFamily="2" charset="2"/>
              <a:buChar char="Ø"/>
            </a:pPr>
            <a:r>
              <a:rPr lang="en-US" sz="3200" dirty="0">
                <a:solidFill>
                  <a:srgbClr val="000000"/>
                </a:solidFill>
              </a:rPr>
              <a:t>Responsibilities</a:t>
            </a:r>
          </a:p>
          <a:p>
            <a:pPr>
              <a:buFont typeface="Wingdings" panose="05000000000000000000" pitchFamily="2" charset="2"/>
              <a:buChar char="Ø"/>
            </a:pPr>
            <a:r>
              <a:rPr lang="en-US" sz="3200" dirty="0">
                <a:solidFill>
                  <a:srgbClr val="000000"/>
                </a:solidFill>
              </a:rPr>
              <a:t>Quick start</a:t>
            </a:r>
          </a:p>
          <a:p>
            <a:pPr>
              <a:buFont typeface="Wingdings" panose="05000000000000000000" pitchFamily="2" charset="2"/>
              <a:buChar char="Ø"/>
            </a:pPr>
            <a:r>
              <a:rPr lang="en-US" sz="3200" dirty="0">
                <a:solidFill>
                  <a:srgbClr val="000000"/>
                </a:solidFill>
              </a:rPr>
              <a:t>Families and Categories</a:t>
            </a:r>
          </a:p>
          <a:p>
            <a:pPr>
              <a:buFont typeface="Wingdings" panose="05000000000000000000" pitchFamily="2" charset="2"/>
              <a:buChar char="Ø"/>
            </a:pPr>
            <a:r>
              <a:rPr lang="en-US" sz="3200" dirty="0">
                <a:solidFill>
                  <a:srgbClr val="000000"/>
                </a:solidFill>
              </a:rPr>
              <a:t>Scope of Certification</a:t>
            </a:r>
          </a:p>
          <a:p>
            <a:pPr>
              <a:buFont typeface="Wingdings" panose="05000000000000000000" pitchFamily="2" charset="2"/>
              <a:buChar char="Ø"/>
            </a:pPr>
            <a:r>
              <a:rPr lang="en-US" sz="3200" dirty="0">
                <a:solidFill>
                  <a:srgbClr val="000000"/>
                </a:solidFill>
              </a:rPr>
              <a:t>Primary Function</a:t>
            </a:r>
          </a:p>
          <a:p>
            <a:pPr>
              <a:buFont typeface="Wingdings" panose="05000000000000000000" pitchFamily="2" charset="2"/>
              <a:buChar char="Ø"/>
            </a:pPr>
            <a:r>
              <a:rPr lang="en-US" sz="3200" dirty="0">
                <a:solidFill>
                  <a:srgbClr val="000000"/>
                </a:solidFill>
              </a:rPr>
              <a:t>Summary</a:t>
            </a:r>
          </a:p>
          <a:p>
            <a:endParaRPr lang="en-US" dirty="0">
              <a:solidFill>
                <a:srgbClr val="000000"/>
              </a:solidFill>
            </a:endParaRPr>
          </a:p>
        </p:txBody>
      </p:sp>
      <p:sp>
        <p:nvSpPr>
          <p:cNvPr id="2" name="Footer Placeholder 1">
            <a:extLst>
              <a:ext uri="{FF2B5EF4-FFF2-40B4-BE49-F238E27FC236}">
                <a16:creationId xmlns:a16="http://schemas.microsoft.com/office/drawing/2014/main" id="{E0E6EE7F-039C-4556-AE88-ED8E4D972DC5}"/>
              </a:ext>
            </a:extLst>
          </p:cNvPr>
          <p:cNvSpPr>
            <a:spLocks noGrp="1"/>
          </p:cNvSpPr>
          <p:nvPr>
            <p:ph type="ftr" sz="quarter" idx="11"/>
          </p:nvPr>
        </p:nvSpPr>
        <p:spPr>
          <a:xfrm>
            <a:off x="4152275" y="6223702"/>
            <a:ext cx="3967171" cy="314067"/>
          </a:xfrm>
        </p:spPr>
        <p:txBody>
          <a:bodyPr>
            <a:normAutofit/>
          </a:bodyPr>
          <a:lstStyle/>
          <a:p>
            <a:pPr algn="r">
              <a:spcAft>
                <a:spcPts val="600"/>
              </a:spcAft>
              <a:defRPr/>
            </a:pPr>
            <a:r>
              <a:rPr lang="en-US" dirty="0">
                <a:solidFill>
                  <a:srgbClr val="898989"/>
                </a:solidFill>
              </a:rPr>
              <a:t>Copyright 2022 TIA QuEST Forum</a:t>
            </a:r>
          </a:p>
        </p:txBody>
      </p:sp>
      <p:sp>
        <p:nvSpPr>
          <p:cNvPr id="28676" name="Text Box 4"/>
          <p:cNvSpPr txBox="1">
            <a:spLocks noChangeArrowheads="1"/>
          </p:cNvSpPr>
          <p:nvPr/>
        </p:nvSpPr>
        <p:spPr bwMode="auto">
          <a:xfrm>
            <a:off x="7631289" y="6417931"/>
            <a:ext cx="1524000" cy="307777"/>
          </a:xfrm>
          <a:prstGeom prst="rect">
            <a:avLst/>
          </a:prstGeom>
          <a:noFill/>
          <a:ln w="9525">
            <a:noFill/>
            <a:miter lim="800000"/>
            <a:headEnd/>
            <a:tailEnd/>
          </a:ln>
          <a:effectLst/>
        </p:spPr>
        <p:txBody>
          <a:bodyPr>
            <a:spAutoFit/>
          </a:bodyPr>
          <a:lstStyle/>
          <a:p>
            <a:pPr>
              <a:spcBef>
                <a:spcPct val="50000"/>
              </a:spcBef>
            </a:pPr>
            <a:fld id="{B5A35D72-345F-4036-95E2-A897EB9A0337}" type="slidenum">
              <a:rPr lang="en-US" sz="1400">
                <a:solidFill>
                  <a:schemeClr val="tx1"/>
                </a:solidFill>
              </a:rPr>
              <a:pPr>
                <a:spcBef>
                  <a:spcPct val="50000"/>
                </a:spcBef>
              </a:pPr>
              <a:t>2</a:t>
            </a:fld>
            <a:endParaRPr lang="en-US" sz="1400" dirty="0">
              <a:solidFill>
                <a:schemeClr val="tx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86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dirty="0"/>
              <a:t>Certification Scope – Example 1</a:t>
            </a:r>
          </a:p>
        </p:txBody>
      </p:sp>
      <p:sp>
        <p:nvSpPr>
          <p:cNvPr id="73731" name="Rectangle 3"/>
          <p:cNvSpPr>
            <a:spLocks noGrp="1" noChangeArrowheads="1"/>
          </p:cNvSpPr>
          <p:nvPr>
            <p:ph idx="1"/>
          </p:nvPr>
        </p:nvSpPr>
        <p:spPr>
          <a:xfrm>
            <a:off x="304800" y="1918590"/>
            <a:ext cx="8382000" cy="4038600"/>
          </a:xfrm>
        </p:spPr>
        <p:txBody>
          <a:bodyPr/>
          <a:lstStyle/>
          <a:p>
            <a:pPr>
              <a:lnSpc>
                <a:spcPct val="90000"/>
              </a:lnSpc>
              <a:buFontTx/>
              <a:buNone/>
            </a:pPr>
            <a:r>
              <a:rPr lang="en-US" altLang="zh-CN" sz="2400" i="1" u="sng" dirty="0">
                <a:ea typeface="宋体" charset="-122"/>
              </a:rPr>
              <a:t>HW &amp; Software Systems Manufacturer</a:t>
            </a:r>
            <a:endParaRPr lang="en-US" altLang="zh-CN" sz="2400" i="1" dirty="0">
              <a:ea typeface="宋体" charset="-122"/>
            </a:endParaRPr>
          </a:p>
          <a:p>
            <a:pPr>
              <a:lnSpc>
                <a:spcPct val="90000"/>
              </a:lnSpc>
              <a:buFontTx/>
              <a:buNone/>
            </a:pPr>
            <a:r>
              <a:rPr lang="en-US" altLang="zh-CN" sz="2400" i="1" dirty="0">
                <a:ea typeface="宋体" charset="-122"/>
              </a:rPr>
              <a:t>	</a:t>
            </a:r>
            <a:r>
              <a:rPr lang="en-US" altLang="zh-CN" sz="2400" b="0" i="1" dirty="0">
                <a:ea typeface="宋体" charset="-122"/>
              </a:rPr>
              <a:t>Design, Development, Manufacturing Operations and Support of Networking Solutions for the following product lines : DRS-1, x800, y800, z500, w7600, GGG 8800, GGG 8900, x0000, y0720, z2000, NMS x5310, NMS x5327, NMS x5454, NMS x5600, System Transport Manager,  Solution Center (SC), Services Module (excluding other Line Cards) and including NMS Software and Port Adaptors. The Integration and Test Engineering group and the Technical Assistance Center (TAC) are included in their entirety.</a:t>
            </a:r>
            <a:r>
              <a:rPr lang="en-US" altLang="zh-CN" sz="2400" b="0" dirty="0">
                <a:ea typeface="宋体" charset="-122"/>
              </a:rPr>
              <a:t> </a:t>
            </a:r>
            <a:endParaRPr lang="en-US" sz="2400" b="0" dirty="0"/>
          </a:p>
        </p:txBody>
      </p:sp>
      <p:sp>
        <p:nvSpPr>
          <p:cNvPr id="2" name="Footer Placeholder 1">
            <a:extLst>
              <a:ext uri="{FF2B5EF4-FFF2-40B4-BE49-F238E27FC236}">
                <a16:creationId xmlns:a16="http://schemas.microsoft.com/office/drawing/2014/main" id="{AF6D0335-96C2-44FE-B9F1-14143DB52ADB}"/>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73732"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A680A2C4-C7E5-4F99-9E23-1B7772ACA46E}" type="slidenum">
              <a:rPr lang="en-US" sz="1400">
                <a:solidFill>
                  <a:schemeClr val="tx1"/>
                </a:solidFill>
              </a:rPr>
              <a:pPr>
                <a:spcBef>
                  <a:spcPct val="50000"/>
                </a:spcBef>
              </a:pPr>
              <a:t>20</a:t>
            </a:fld>
            <a:endParaRPr lang="en-US" sz="1400" dirty="0">
              <a:solidFill>
                <a:schemeClr val="tx1"/>
              </a:solidFill>
            </a:endParaRPr>
          </a:p>
        </p:txBody>
      </p:sp>
      <p:cxnSp>
        <p:nvCxnSpPr>
          <p:cNvPr id="6" name="Straight Connector 5">
            <a:extLst>
              <a:ext uri="{FF2B5EF4-FFF2-40B4-BE49-F238E27FC236}">
                <a16:creationId xmlns:a16="http://schemas.microsoft.com/office/drawing/2014/main" id="{36B1B1B0-3F12-4EF6-BA14-D125E499FF14}"/>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dirty="0"/>
              <a:t>Certification Scope – Example 1</a:t>
            </a:r>
          </a:p>
        </p:txBody>
      </p:sp>
      <p:sp>
        <p:nvSpPr>
          <p:cNvPr id="73731" name="Rectangle 3"/>
          <p:cNvSpPr>
            <a:spLocks noGrp="1" noChangeArrowheads="1"/>
          </p:cNvSpPr>
          <p:nvPr>
            <p:ph idx="1"/>
          </p:nvPr>
        </p:nvSpPr>
        <p:spPr>
          <a:xfrm>
            <a:off x="304800" y="1918590"/>
            <a:ext cx="8382000" cy="4038600"/>
          </a:xfrm>
        </p:spPr>
        <p:txBody>
          <a:bodyPr/>
          <a:lstStyle/>
          <a:p>
            <a:pPr>
              <a:lnSpc>
                <a:spcPct val="90000"/>
              </a:lnSpc>
              <a:buFontTx/>
              <a:buNone/>
            </a:pPr>
            <a:r>
              <a:rPr lang="en-US" altLang="zh-CN" sz="2400" dirty="0">
                <a:ea typeface="宋体" charset="-122"/>
              </a:rPr>
              <a:t>  Example #1 is a good example of a TL 9000 certification that is product specific.  It would be likely that multiple categories would be selected for such a certification scope.  Services such as “Technical Assistance Center” would likely fall into PC 7.5.1 “Technical Assistance and Customer Support Centers”.  While products like “DRS-1” would likely fall into a specific switch, signaling or transmission category such as 1.2.9.1.1 “Legacy Core Routers”. </a:t>
            </a:r>
            <a:endParaRPr lang="en-US" sz="2400" b="0" dirty="0"/>
          </a:p>
        </p:txBody>
      </p:sp>
      <p:sp>
        <p:nvSpPr>
          <p:cNvPr id="2" name="Footer Placeholder 1">
            <a:extLst>
              <a:ext uri="{FF2B5EF4-FFF2-40B4-BE49-F238E27FC236}">
                <a16:creationId xmlns:a16="http://schemas.microsoft.com/office/drawing/2014/main" id="{AF6D0335-96C2-44FE-B9F1-14143DB52ADB}"/>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73732"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A680A2C4-C7E5-4F99-9E23-1B7772ACA46E}" type="slidenum">
              <a:rPr lang="en-US" sz="1400">
                <a:solidFill>
                  <a:schemeClr val="tx1"/>
                </a:solidFill>
              </a:rPr>
              <a:pPr>
                <a:spcBef>
                  <a:spcPct val="50000"/>
                </a:spcBef>
              </a:pPr>
              <a:t>21</a:t>
            </a:fld>
            <a:endParaRPr lang="en-US" sz="1400" dirty="0">
              <a:solidFill>
                <a:schemeClr val="tx1"/>
              </a:solidFill>
            </a:endParaRPr>
          </a:p>
        </p:txBody>
      </p:sp>
      <p:cxnSp>
        <p:nvCxnSpPr>
          <p:cNvPr id="6" name="Straight Connector 5">
            <a:extLst>
              <a:ext uri="{FF2B5EF4-FFF2-40B4-BE49-F238E27FC236}">
                <a16:creationId xmlns:a16="http://schemas.microsoft.com/office/drawing/2014/main" id="{36B1B1B0-3F12-4EF6-BA14-D125E499FF14}"/>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extLst>
      <p:ext uri="{BB962C8B-B14F-4D97-AF65-F5344CB8AC3E}">
        <p14:creationId xmlns:p14="http://schemas.microsoft.com/office/powerpoint/2010/main" val="2830706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dirty="0"/>
              <a:t>Certification Scope – Example 2</a:t>
            </a:r>
          </a:p>
        </p:txBody>
      </p:sp>
      <p:sp>
        <p:nvSpPr>
          <p:cNvPr id="75779" name="Rectangle 3"/>
          <p:cNvSpPr>
            <a:spLocks noGrp="1" noChangeArrowheads="1"/>
          </p:cNvSpPr>
          <p:nvPr>
            <p:ph idx="1"/>
          </p:nvPr>
        </p:nvSpPr>
        <p:spPr>
          <a:xfrm>
            <a:off x="381000" y="2009796"/>
            <a:ext cx="8382000" cy="4038600"/>
          </a:xfrm>
        </p:spPr>
        <p:txBody>
          <a:bodyPr/>
          <a:lstStyle/>
          <a:p>
            <a:pPr>
              <a:buFontTx/>
              <a:buNone/>
            </a:pPr>
            <a:r>
              <a:rPr lang="en-US" altLang="zh-CN" i="1" u="sng" dirty="0">
                <a:ea typeface="宋体" charset="-122"/>
              </a:rPr>
              <a:t>Systems Networks Manufacturer</a:t>
            </a:r>
            <a:endParaRPr lang="en-US" altLang="zh-CN" i="1" dirty="0">
              <a:ea typeface="宋体" charset="-122"/>
            </a:endParaRPr>
          </a:p>
          <a:p>
            <a:pPr>
              <a:buFontTx/>
              <a:buNone/>
            </a:pPr>
            <a:r>
              <a:rPr lang="en-US" altLang="zh-CN" i="1" dirty="0">
                <a:ea typeface="宋体" charset="-122"/>
              </a:rPr>
              <a:t>	</a:t>
            </a:r>
            <a:r>
              <a:rPr lang="en-US" altLang="zh-CN" b="0" i="1" dirty="0">
                <a:ea typeface="宋体" charset="-122"/>
              </a:rPr>
              <a:t>Design, development, provision and servicing of Core and Edge IP Routers, Firewall VPN devices running Systems Networks Security Operating System</a:t>
            </a:r>
            <a:r>
              <a:rPr lang="en-US" altLang="zh-CN" dirty="0">
                <a:ea typeface="宋体" charset="-122"/>
              </a:rPr>
              <a:t>  </a:t>
            </a:r>
            <a:endParaRPr lang="en-US" dirty="0"/>
          </a:p>
        </p:txBody>
      </p:sp>
      <p:sp>
        <p:nvSpPr>
          <p:cNvPr id="2" name="Footer Placeholder 1">
            <a:extLst>
              <a:ext uri="{FF2B5EF4-FFF2-40B4-BE49-F238E27FC236}">
                <a16:creationId xmlns:a16="http://schemas.microsoft.com/office/drawing/2014/main" id="{32E2F027-1740-4D98-8194-F5AAE3992545}"/>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75780"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2291AEAC-0702-4876-A484-91A5E613FEB3}" type="slidenum">
              <a:rPr lang="en-US" sz="1400">
                <a:solidFill>
                  <a:schemeClr val="tx1"/>
                </a:solidFill>
              </a:rPr>
              <a:pPr>
                <a:spcBef>
                  <a:spcPct val="50000"/>
                </a:spcBef>
              </a:pPr>
              <a:t>22</a:t>
            </a:fld>
            <a:endParaRPr lang="en-US" sz="1400" dirty="0">
              <a:solidFill>
                <a:schemeClr val="tx1"/>
              </a:solidFill>
            </a:endParaRPr>
          </a:p>
        </p:txBody>
      </p:sp>
      <p:cxnSp>
        <p:nvCxnSpPr>
          <p:cNvPr id="6" name="Straight Connector 5">
            <a:extLst>
              <a:ext uri="{FF2B5EF4-FFF2-40B4-BE49-F238E27FC236}">
                <a16:creationId xmlns:a16="http://schemas.microsoft.com/office/drawing/2014/main" id="{D982D9D5-02B5-4AEA-8D99-DCB77D978F59}"/>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
        <p:nvSpPr>
          <p:cNvPr id="4" name="Rectangle 3">
            <a:extLst>
              <a:ext uri="{FF2B5EF4-FFF2-40B4-BE49-F238E27FC236}">
                <a16:creationId xmlns:a16="http://schemas.microsoft.com/office/drawing/2014/main" id="{9F34E4D7-63B7-442B-9965-BC226E5BF6F7}"/>
              </a:ext>
            </a:extLst>
          </p:cNvPr>
          <p:cNvSpPr/>
          <p:nvPr/>
        </p:nvSpPr>
        <p:spPr>
          <a:xfrm>
            <a:off x="762000" y="3771912"/>
            <a:ext cx="7543800" cy="2949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81EE342-94F9-4A5F-AC9A-61B6D035AAE5}"/>
              </a:ext>
            </a:extLst>
          </p:cNvPr>
          <p:cNvSpPr txBox="1"/>
          <p:nvPr/>
        </p:nvSpPr>
        <p:spPr>
          <a:xfrm>
            <a:off x="762000" y="3771912"/>
            <a:ext cx="7467600" cy="2585323"/>
          </a:xfrm>
          <a:prstGeom prst="rect">
            <a:avLst/>
          </a:prstGeom>
          <a:noFill/>
        </p:spPr>
        <p:txBody>
          <a:bodyPr wrap="square" rtlCol="0">
            <a:spAutoFit/>
          </a:bodyPr>
          <a:lstStyle/>
          <a:p>
            <a:pPr algn="l"/>
            <a:r>
              <a:rPr lang="en-US" sz="1800" dirty="0"/>
              <a:t>The scope statement in Example #2 is much more general in nature and would require the company to collect and report measurements of all core or IP routers that they supplied that were still “generally available”.  That conceivably could be up to four different product categories; 1.2.9.1.1 or 1.2.9.2.1 “Legacy Core or  Edge Routers”, or 1.2.9.1.2 or 1.2.9.2.2 Virtualized Core or Edge Routers as well as another category for “Firewall VPN devices”, which would most likely be category 6.6 “Internet Security Devices”</a:t>
            </a:r>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dirty="0"/>
              <a:t>Certification Scope – Example 3</a:t>
            </a:r>
          </a:p>
        </p:txBody>
      </p:sp>
      <p:sp>
        <p:nvSpPr>
          <p:cNvPr id="77827" name="Rectangle 3"/>
          <p:cNvSpPr>
            <a:spLocks noGrp="1" noChangeArrowheads="1"/>
          </p:cNvSpPr>
          <p:nvPr>
            <p:ph idx="1"/>
          </p:nvPr>
        </p:nvSpPr>
        <p:spPr>
          <a:xfrm>
            <a:off x="304800" y="2139176"/>
            <a:ext cx="8382000" cy="4038600"/>
          </a:xfrm>
        </p:spPr>
        <p:txBody>
          <a:bodyPr/>
          <a:lstStyle/>
          <a:p>
            <a:pPr>
              <a:buFontTx/>
              <a:buNone/>
            </a:pPr>
            <a:r>
              <a:rPr lang="en-US" altLang="zh-CN" i="1" u="sng" dirty="0">
                <a:ea typeface="宋体" charset="-122"/>
              </a:rPr>
              <a:t>Installation Services</a:t>
            </a:r>
            <a:endParaRPr lang="en-US" altLang="zh-CN" i="1" dirty="0">
              <a:ea typeface="宋体" charset="-122"/>
            </a:endParaRPr>
          </a:p>
          <a:p>
            <a:pPr>
              <a:buFontTx/>
              <a:buNone/>
            </a:pPr>
            <a:r>
              <a:rPr lang="en-US" altLang="zh-CN" i="1" dirty="0">
                <a:ea typeface="宋体" charset="-122"/>
              </a:rPr>
              <a:t>	</a:t>
            </a:r>
            <a:r>
              <a:rPr lang="en-US" altLang="zh-CN" b="0" i="1" dirty="0">
                <a:ea typeface="宋体" charset="-122"/>
              </a:rPr>
              <a:t>The provisioning and installation of central office equipment to specifications identified by telecommunications service providers.</a:t>
            </a:r>
            <a:endParaRPr lang="en-US" b="0" i="1" dirty="0"/>
          </a:p>
        </p:txBody>
      </p:sp>
      <p:sp>
        <p:nvSpPr>
          <p:cNvPr id="2" name="Footer Placeholder 1">
            <a:extLst>
              <a:ext uri="{FF2B5EF4-FFF2-40B4-BE49-F238E27FC236}">
                <a16:creationId xmlns:a16="http://schemas.microsoft.com/office/drawing/2014/main" id="{75350EF4-5975-42D0-93A7-5F078BB455AB}"/>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77828"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28A53094-FB45-4B66-AFC0-C688B9824B36}" type="slidenum">
              <a:rPr lang="en-US" sz="1400">
                <a:solidFill>
                  <a:schemeClr val="tx1"/>
                </a:solidFill>
              </a:rPr>
              <a:pPr>
                <a:spcBef>
                  <a:spcPct val="50000"/>
                </a:spcBef>
              </a:pPr>
              <a:t>23</a:t>
            </a:fld>
            <a:endParaRPr lang="en-US" sz="1400">
              <a:solidFill>
                <a:schemeClr val="tx1"/>
              </a:solidFill>
            </a:endParaRPr>
          </a:p>
        </p:txBody>
      </p:sp>
      <p:cxnSp>
        <p:nvCxnSpPr>
          <p:cNvPr id="6" name="Straight Connector 5">
            <a:extLst>
              <a:ext uri="{FF2B5EF4-FFF2-40B4-BE49-F238E27FC236}">
                <a16:creationId xmlns:a16="http://schemas.microsoft.com/office/drawing/2014/main" id="{77A539A8-844B-45AA-8AAB-E3BAFFC341F6}"/>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6672963B-705D-4654-9AD5-445ED92D98EB}"/>
              </a:ext>
            </a:extLst>
          </p:cNvPr>
          <p:cNvSpPr txBox="1"/>
          <p:nvPr/>
        </p:nvSpPr>
        <p:spPr>
          <a:xfrm>
            <a:off x="914400" y="4114800"/>
            <a:ext cx="6629400" cy="1200329"/>
          </a:xfrm>
          <a:prstGeom prst="rect">
            <a:avLst/>
          </a:prstGeom>
          <a:noFill/>
        </p:spPr>
        <p:txBody>
          <a:bodyPr wrap="square">
            <a:spAutoFit/>
          </a:bodyPr>
          <a:lstStyle/>
          <a:p>
            <a:pPr algn="l"/>
            <a:r>
              <a:rPr lang="en-US" sz="1800" b="0" dirty="0">
                <a:solidFill>
                  <a:schemeClr val="tx1"/>
                </a:solidFill>
              </a:rPr>
              <a:t>The scope statement in Example #3 includes two different services. It would require the company to become certified in 7.1.1.1 Physical Installation and/or 7.1.1.2 Remote Installation along with 7.1.2 Provisioning</a:t>
            </a:r>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840699" y="687480"/>
            <a:ext cx="5605629" cy="994172"/>
          </a:xfrm>
        </p:spPr>
        <p:txBody>
          <a:bodyPr>
            <a:normAutofit/>
          </a:bodyPr>
          <a:lstStyle/>
          <a:p>
            <a:r>
              <a:rPr lang="en-US" sz="3850"/>
              <a:t>The Tables</a:t>
            </a:r>
          </a:p>
        </p:txBody>
      </p:sp>
      <p:sp>
        <p:nvSpPr>
          <p:cNvPr id="44035" name="Rectangle 3"/>
          <p:cNvSpPr>
            <a:spLocks noGrp="1" noChangeArrowheads="1"/>
          </p:cNvSpPr>
          <p:nvPr>
            <p:ph idx="1"/>
          </p:nvPr>
        </p:nvSpPr>
        <p:spPr>
          <a:xfrm>
            <a:off x="852321" y="2227943"/>
            <a:ext cx="5033221" cy="3788227"/>
          </a:xfrm>
        </p:spPr>
        <p:txBody>
          <a:bodyPr anchor="ctr">
            <a:noAutofit/>
          </a:bodyPr>
          <a:lstStyle/>
          <a:p>
            <a:r>
              <a:rPr lang="en-US" altLang="zh-CN" sz="1800" dirty="0">
                <a:ea typeface="宋体" charset="-122"/>
              </a:rPr>
              <a:t>Table A‑1 	Product and Service Category Definitions</a:t>
            </a:r>
          </a:p>
          <a:p>
            <a:r>
              <a:rPr lang="en-US" altLang="zh-CN" sz="1800" dirty="0">
                <a:ea typeface="宋体" charset="-122"/>
              </a:rPr>
              <a:t>Table A‑2 	Measurement Applicability Table (Normalization Units)</a:t>
            </a:r>
          </a:p>
          <a:p>
            <a:r>
              <a:rPr lang="en-US" altLang="zh-CN" sz="1800" dirty="0">
                <a:ea typeface="宋体" charset="-122"/>
              </a:rPr>
              <a:t>Table A-3	Network Element Impact Outage</a:t>
            </a:r>
          </a:p>
          <a:p>
            <a:r>
              <a:rPr lang="en-US" altLang="zh-CN" sz="1800" dirty="0">
                <a:ea typeface="宋体" charset="-122"/>
              </a:rPr>
              <a:t>Table A‑4 	Transmission Standard Designations and Conversions*</a:t>
            </a:r>
          </a:p>
          <a:p>
            <a:r>
              <a:rPr lang="en-US" altLang="zh-CN" sz="1800" dirty="0">
                <a:ea typeface="宋体" charset="-122"/>
              </a:rPr>
              <a:t>Table A‑5 	Optical and Electrical Equivalency*</a:t>
            </a:r>
          </a:p>
          <a:p>
            <a:r>
              <a:rPr lang="en-US" altLang="zh-CN" sz="1800" dirty="0">
                <a:ea typeface="宋体" charset="-122"/>
              </a:rPr>
              <a:t>Table A‑6 	Measurements Summary Listing*</a:t>
            </a:r>
          </a:p>
          <a:p>
            <a:r>
              <a:rPr lang="en-US" altLang="zh-CN" sz="1800" dirty="0">
                <a:ea typeface="宋体" charset="-122"/>
              </a:rPr>
              <a:t>Table A‑7	TL 9000 Data Submission Labels*</a:t>
            </a:r>
          </a:p>
          <a:p>
            <a:pPr>
              <a:buFontTx/>
              <a:buNone/>
            </a:pPr>
            <a:endParaRPr lang="en-US" altLang="zh-CN" sz="1800" dirty="0">
              <a:ea typeface="宋体" charset="-122"/>
            </a:endParaRPr>
          </a:p>
          <a:p>
            <a:pPr>
              <a:buFontTx/>
              <a:buNone/>
            </a:pPr>
            <a:r>
              <a:rPr lang="en-US" altLang="zh-CN" sz="1800" dirty="0">
                <a:ea typeface="宋体" charset="-122"/>
              </a:rPr>
              <a:t>*not normally used for category selection</a:t>
            </a:r>
            <a:endParaRPr lang="en-US" sz="1800" dirty="0"/>
          </a:p>
        </p:txBody>
      </p:sp>
      <p:sp>
        <p:nvSpPr>
          <p:cNvPr id="2" name="Footer Placeholder 1">
            <a:extLst>
              <a:ext uri="{FF2B5EF4-FFF2-40B4-BE49-F238E27FC236}">
                <a16:creationId xmlns:a16="http://schemas.microsoft.com/office/drawing/2014/main" id="{C562F7FC-674C-4F32-B930-F9C3F737BB9D}"/>
              </a:ext>
            </a:extLst>
          </p:cNvPr>
          <p:cNvSpPr>
            <a:spLocks noGrp="1"/>
          </p:cNvSpPr>
          <p:nvPr>
            <p:ph type="ftr" sz="quarter" idx="11"/>
          </p:nvPr>
        </p:nvSpPr>
        <p:spPr>
          <a:xfrm>
            <a:off x="307916" y="6423463"/>
            <a:ext cx="3670627" cy="273844"/>
          </a:xfrm>
        </p:spPr>
        <p:txBody>
          <a:bodyPr>
            <a:normAutofit/>
          </a:bodyPr>
          <a:lstStyle/>
          <a:p>
            <a:pPr algn="l">
              <a:spcAft>
                <a:spcPts val="600"/>
              </a:spcAft>
              <a:defRPr/>
            </a:pPr>
            <a:r>
              <a:rPr lang="en-US" sz="920" dirty="0">
                <a:solidFill>
                  <a:schemeClr val="tx1">
                    <a:lumMod val="75000"/>
                    <a:lumOff val="25000"/>
                  </a:schemeClr>
                </a:solidFill>
              </a:rPr>
              <a:t>Copyright 2022 TIA QuEST Forum</a:t>
            </a:r>
          </a:p>
        </p:txBody>
      </p:sp>
      <p:sp>
        <p:nvSpPr>
          <p:cNvPr id="75"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2" name="Graphic 71" descr="Table">
            <a:extLst>
              <a:ext uri="{FF2B5EF4-FFF2-40B4-BE49-F238E27FC236}">
                <a16:creationId xmlns:a16="http://schemas.microsoft.com/office/drawing/2014/main" id="{35724A9A-5E55-4BFF-B526-CBE90063E9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24964" y="2865141"/>
            <a:ext cx="1143455" cy="1143455"/>
          </a:xfrm>
          <a:prstGeom prst="rect">
            <a:avLst/>
          </a:prstGeom>
        </p:spPr>
      </p:pic>
      <p:sp>
        <p:nvSpPr>
          <p:cNvPr id="44036"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8B737FA1-F1F7-490F-AD30-E8B130AB7C95}" type="slidenum">
              <a:rPr lang="en-US" sz="1400">
                <a:solidFill>
                  <a:schemeClr val="tx1"/>
                </a:solidFill>
              </a:rPr>
              <a:pPr>
                <a:spcBef>
                  <a:spcPct val="50000"/>
                </a:spcBef>
              </a:pPr>
              <a:t>24</a:t>
            </a:fld>
            <a:endParaRPr lang="en-US" sz="1400" dirty="0">
              <a:solidFill>
                <a:schemeClr val="tx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035">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03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4035">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4035">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40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58" name="Rectangle 2"/>
          <p:cNvSpPr>
            <a:spLocks noGrp="1" noChangeArrowheads="1"/>
          </p:cNvSpPr>
          <p:nvPr>
            <p:ph type="title"/>
          </p:nvPr>
        </p:nvSpPr>
        <p:spPr>
          <a:xfrm>
            <a:off x="515125" y="1153572"/>
            <a:ext cx="2400300" cy="4461163"/>
          </a:xfrm>
        </p:spPr>
        <p:txBody>
          <a:bodyPr>
            <a:normAutofit/>
          </a:bodyPr>
          <a:lstStyle/>
          <a:p>
            <a:r>
              <a:rPr lang="en-US">
                <a:solidFill>
                  <a:srgbClr val="FFFFFF"/>
                </a:solidFill>
              </a:rPr>
              <a:t>“Primary Function”</a:t>
            </a:r>
          </a:p>
        </p:txBody>
      </p:sp>
      <p:sp>
        <p:nvSpPr>
          <p:cNvPr id="77" name="Arc 7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4" name="Content Placeholder 3">
            <a:extLst>
              <a:ext uri="{FF2B5EF4-FFF2-40B4-BE49-F238E27FC236}">
                <a16:creationId xmlns:a16="http://schemas.microsoft.com/office/drawing/2014/main" id="{C9077019-5725-456A-BF20-2AB1884A8E6E}"/>
              </a:ext>
            </a:extLst>
          </p:cNvPr>
          <p:cNvGraphicFramePr>
            <a:graphicFrameLocks noGrp="1"/>
          </p:cNvGraphicFramePr>
          <p:nvPr>
            <p:ph idx="1"/>
            <p:extLst>
              <p:ext uri="{D42A27DB-BD31-4B8C-83A1-F6EECF244321}">
                <p14:modId xmlns:p14="http://schemas.microsoft.com/office/powerpoint/2010/main" val="3645250695"/>
              </p:ext>
            </p:extLst>
          </p:nvPr>
        </p:nvGraphicFramePr>
        <p:xfrm>
          <a:off x="3335481" y="591344"/>
          <a:ext cx="5179868" cy="55856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30B3C627-3AA4-449D-B17D-7FC3BC217102}"/>
              </a:ext>
            </a:extLst>
          </p:cNvPr>
          <p:cNvSpPr>
            <a:spLocks noGrp="1"/>
          </p:cNvSpPr>
          <p:nvPr>
            <p:ph type="ftr" sz="quarter" idx="11"/>
          </p:nvPr>
        </p:nvSpPr>
        <p:spPr>
          <a:xfrm>
            <a:off x="3028950" y="6356350"/>
            <a:ext cx="3938380" cy="365125"/>
          </a:xfrm>
        </p:spPr>
        <p:txBody>
          <a:bodyPr>
            <a:normAutofit/>
          </a:bodyPr>
          <a:lstStyle/>
          <a:p>
            <a:pPr>
              <a:spcAft>
                <a:spcPts val="600"/>
              </a:spcAft>
              <a:defRPr/>
            </a:pPr>
            <a:r>
              <a:rPr lang="en-US" dirty="0"/>
              <a:t>Copyright 2022 TIA QuEST Forum</a:t>
            </a:r>
          </a:p>
        </p:txBody>
      </p:sp>
      <p:sp>
        <p:nvSpPr>
          <p:cNvPr id="45060"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B52972D3-C1B1-4238-83F3-2F63FE29940B}" type="slidenum">
              <a:rPr lang="en-US" sz="1400">
                <a:solidFill>
                  <a:schemeClr val="tx1"/>
                </a:solidFill>
              </a:rPr>
              <a:pPr>
                <a:spcBef>
                  <a:spcPct val="50000"/>
                </a:spcBef>
              </a:pPr>
              <a:t>25</a:t>
            </a:fld>
            <a:endParaRPr lang="en-US" sz="1400" dirty="0">
              <a:solidFill>
                <a:schemeClr val="tx1"/>
              </a:solidFill>
            </a:endParaRPr>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152400" y="-37752"/>
            <a:ext cx="7886700" cy="1325563"/>
          </a:xfrm>
        </p:spPr>
        <p:txBody>
          <a:bodyPr/>
          <a:lstStyle/>
          <a:p>
            <a:r>
              <a:rPr lang="en-US" dirty="0"/>
              <a:t>“Primary Function” Example</a:t>
            </a:r>
          </a:p>
        </p:txBody>
      </p:sp>
      <p:sp>
        <p:nvSpPr>
          <p:cNvPr id="2" name="Footer Placeholder 1">
            <a:extLst>
              <a:ext uri="{FF2B5EF4-FFF2-40B4-BE49-F238E27FC236}">
                <a16:creationId xmlns:a16="http://schemas.microsoft.com/office/drawing/2014/main" id="{72965404-B77E-4603-A317-EF2C97E2E3D4}"/>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80900"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1159B546-7364-47E8-A333-18544F333D6E}" type="slidenum">
              <a:rPr lang="en-US" sz="1400">
                <a:solidFill>
                  <a:schemeClr val="tx1"/>
                </a:solidFill>
              </a:rPr>
              <a:pPr>
                <a:spcBef>
                  <a:spcPct val="50000"/>
                </a:spcBef>
              </a:pPr>
              <a:t>26</a:t>
            </a:fld>
            <a:endParaRPr lang="en-US" sz="1400" dirty="0">
              <a:solidFill>
                <a:schemeClr val="tx1"/>
              </a:solidFill>
            </a:endParaRPr>
          </a:p>
        </p:txBody>
      </p:sp>
      <p:cxnSp>
        <p:nvCxnSpPr>
          <p:cNvPr id="8" name="Straight Connector 7">
            <a:extLst>
              <a:ext uri="{FF2B5EF4-FFF2-40B4-BE49-F238E27FC236}">
                <a16:creationId xmlns:a16="http://schemas.microsoft.com/office/drawing/2014/main" id="{C49F070F-BBF4-4101-8819-92D4385F3832}"/>
              </a:ext>
            </a:extLst>
          </p:cNvPr>
          <p:cNvCxnSpPr/>
          <p:nvPr/>
        </p:nvCxnSpPr>
        <p:spPr bwMode="auto">
          <a:xfrm>
            <a:off x="398721" y="9906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graphicFrame>
        <p:nvGraphicFramePr>
          <p:cNvPr id="4" name="Table 3">
            <a:extLst>
              <a:ext uri="{FF2B5EF4-FFF2-40B4-BE49-F238E27FC236}">
                <a16:creationId xmlns:a16="http://schemas.microsoft.com/office/drawing/2014/main" id="{9A90CCCE-B756-47C2-9862-FA525148F576}"/>
              </a:ext>
            </a:extLst>
          </p:cNvPr>
          <p:cNvGraphicFramePr>
            <a:graphicFrameLocks noGrp="1"/>
          </p:cNvGraphicFramePr>
          <p:nvPr>
            <p:extLst>
              <p:ext uri="{D42A27DB-BD31-4B8C-83A1-F6EECF244321}">
                <p14:modId xmlns:p14="http://schemas.microsoft.com/office/powerpoint/2010/main" val="914256512"/>
              </p:ext>
            </p:extLst>
          </p:nvPr>
        </p:nvGraphicFramePr>
        <p:xfrm>
          <a:off x="398720" y="1371601"/>
          <a:ext cx="7983279" cy="4687540"/>
        </p:xfrm>
        <a:graphic>
          <a:graphicData uri="http://schemas.openxmlformats.org/drawingml/2006/table">
            <a:tbl>
              <a:tblPr/>
              <a:tblGrid>
                <a:gridCol w="1277680">
                  <a:extLst>
                    <a:ext uri="{9D8B030D-6E8A-4147-A177-3AD203B41FA5}">
                      <a16:colId xmlns:a16="http://schemas.microsoft.com/office/drawing/2014/main" val="1384103582"/>
                    </a:ext>
                  </a:extLst>
                </a:gridCol>
                <a:gridCol w="2286000">
                  <a:extLst>
                    <a:ext uri="{9D8B030D-6E8A-4147-A177-3AD203B41FA5}">
                      <a16:colId xmlns:a16="http://schemas.microsoft.com/office/drawing/2014/main" val="3743924937"/>
                    </a:ext>
                  </a:extLst>
                </a:gridCol>
                <a:gridCol w="4419599">
                  <a:extLst>
                    <a:ext uri="{9D8B030D-6E8A-4147-A177-3AD203B41FA5}">
                      <a16:colId xmlns:a16="http://schemas.microsoft.com/office/drawing/2014/main" val="2374028984"/>
                    </a:ext>
                  </a:extLst>
                </a:gridCol>
              </a:tblGrid>
              <a:tr h="275626">
                <a:tc gridSpan="3">
                  <a:txBody>
                    <a:bodyPr/>
                    <a:lstStyle/>
                    <a:p>
                      <a:pPr algn="ctr" fontAlgn="ctr"/>
                      <a:r>
                        <a:rPr lang="en-US" sz="1600" b="1" i="0" u="none" strike="noStrike" dirty="0">
                          <a:solidFill>
                            <a:srgbClr val="000000"/>
                          </a:solidFill>
                          <a:effectLst/>
                          <a:latin typeface="Arial" panose="020B0604020202020204" pitchFamily="34" charset="0"/>
                        </a:rPr>
                        <a:t>Table A-1 Product and Service Category Definitions</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0077488"/>
                  </a:ext>
                </a:extLst>
              </a:tr>
              <a:tr h="487286">
                <a:tc>
                  <a:txBody>
                    <a:bodyPr/>
                    <a:lstStyle/>
                    <a:p>
                      <a:pPr algn="l" fontAlgn="ctr"/>
                      <a:r>
                        <a:rPr lang="en-US" sz="1400" b="0" i="0" u="none" strike="noStrike" dirty="0">
                          <a:solidFill>
                            <a:srgbClr val="000000"/>
                          </a:solidFill>
                          <a:effectLst/>
                          <a:latin typeface="Arial" panose="020B0604020202020204" pitchFamily="34" charset="0"/>
                        </a:rPr>
                        <a:t>Category Code</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Arial" panose="020B0604020202020204" pitchFamily="34" charset="0"/>
                        </a:rPr>
                        <a:t>Category Name</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Arial" panose="020B0604020202020204" pitchFamily="34" charset="0"/>
                        </a:rPr>
                        <a:t>Definition</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420009"/>
                  </a:ext>
                </a:extLst>
              </a:tr>
              <a:tr h="493871">
                <a:tc>
                  <a:txBody>
                    <a:bodyPr/>
                    <a:lstStyle/>
                    <a:p>
                      <a:pPr algn="l" fontAlgn="ctr"/>
                      <a:r>
                        <a:rPr lang="en-US" sz="1400" b="0" i="0" u="none" strike="noStrike">
                          <a:solidFill>
                            <a:srgbClr val="000000"/>
                          </a:solidFill>
                          <a:effectLst/>
                          <a:latin typeface="Arial" panose="020B0604020202020204" pitchFamily="34" charset="0"/>
                        </a:rPr>
                        <a:t>1.2.9.1.1</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Arial" panose="020B0604020202020204" pitchFamily="34" charset="0"/>
                        </a:rPr>
                        <a:t>Legacy Core Routers</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Arial" panose="020B0604020202020204" pitchFamily="34" charset="0"/>
                        </a:rPr>
                        <a:t>Core </a:t>
                      </a:r>
                      <a:r>
                        <a:rPr lang="en-US" sz="1400" b="1" i="0" u="none" strike="noStrike">
                          <a:solidFill>
                            <a:srgbClr val="000000"/>
                          </a:solidFill>
                          <a:effectLst/>
                          <a:latin typeface="Arial" panose="020B0604020202020204" pitchFamily="34" charset="0"/>
                        </a:rPr>
                        <a:t>routing </a:t>
                      </a:r>
                      <a:r>
                        <a:rPr lang="en-US" sz="1400" b="0" i="0" u="none" strike="noStrike">
                          <a:solidFill>
                            <a:srgbClr val="000000"/>
                          </a:solidFill>
                          <a:effectLst/>
                          <a:latin typeface="Arial" panose="020B0604020202020204" pitchFamily="34" charset="0"/>
                        </a:rPr>
                        <a:t>equipment consisting of proprietary hardware and software.</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8658489"/>
                  </a:ext>
                </a:extLst>
              </a:tr>
              <a:tr h="487286">
                <a:tc rowSpan="5">
                  <a:txBody>
                    <a:bodyPr/>
                    <a:lstStyle/>
                    <a:p>
                      <a:pPr algn="l" fontAlgn="ctr"/>
                      <a:r>
                        <a:rPr lang="en-US" sz="1400" b="0" i="0" u="none" strike="noStrike">
                          <a:solidFill>
                            <a:srgbClr val="000000"/>
                          </a:solidFill>
                          <a:effectLst/>
                          <a:latin typeface="Arial" panose="020B0604020202020204" pitchFamily="34" charset="0"/>
                        </a:rPr>
                        <a:t>2.2</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l" fontAlgn="ctr"/>
                      <a:r>
                        <a:rPr lang="en-US" sz="1400" b="0" i="0" u="none" strike="noStrike" dirty="0">
                          <a:solidFill>
                            <a:srgbClr val="000000"/>
                          </a:solidFill>
                          <a:effectLst/>
                          <a:latin typeface="Arial" panose="020B0604020202020204" pitchFamily="34" charset="0"/>
                        </a:rPr>
                        <a:t>Signaling Controllers</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Arial" panose="020B0604020202020204" pitchFamily="34" charset="0"/>
                        </a:rPr>
                        <a:t>Hardware/software </a:t>
                      </a:r>
                      <a:r>
                        <a:rPr lang="en-US" sz="1400" b="1" i="0" u="none" strike="noStrike">
                          <a:solidFill>
                            <a:srgbClr val="000000"/>
                          </a:solidFill>
                          <a:effectLst/>
                          <a:latin typeface="Arial" panose="020B0604020202020204" pitchFamily="34" charset="0"/>
                        </a:rPr>
                        <a:t>signaling</a:t>
                      </a:r>
                      <a:r>
                        <a:rPr lang="en-US" sz="1400" b="0" i="0" u="none" strike="noStrike">
                          <a:solidFill>
                            <a:srgbClr val="000000"/>
                          </a:solidFill>
                          <a:effectLst/>
                          <a:latin typeface="Arial" panose="020B0604020202020204" pitchFamily="34" charset="0"/>
                        </a:rPr>
                        <a:t> equipment with to support a variety of applications:</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48374674"/>
                  </a:ext>
                </a:extLst>
              </a:tr>
              <a:tr h="487286">
                <a:tc vMerge="1">
                  <a:txBody>
                    <a:bodyPr/>
                    <a:lstStyle/>
                    <a:p>
                      <a:endParaRPr lang="en-US"/>
                    </a:p>
                  </a:txBody>
                  <a:tcPr/>
                </a:tc>
                <a:tc vMerge="1">
                  <a:txBody>
                    <a:bodyPr/>
                    <a:lstStyle/>
                    <a:p>
                      <a:endParaRPr lang="en-US"/>
                    </a:p>
                  </a:txBody>
                  <a:tcPr/>
                </a:tc>
                <a:tc>
                  <a:txBody>
                    <a:bodyPr/>
                    <a:lstStyle/>
                    <a:p>
                      <a:pPr algn="l" fontAlgn="ctr"/>
                      <a:r>
                        <a:rPr lang="en-US" sz="1400" b="0" i="0" u="none" strike="noStrike">
                          <a:solidFill>
                            <a:srgbClr val="000000"/>
                          </a:solidFill>
                          <a:effectLst/>
                          <a:latin typeface="Symbol" panose="05050102010706020507" pitchFamily="18" charset="2"/>
                          <a:ea typeface="Symbol" panose="05050102010706020507" pitchFamily="18" charset="2"/>
                          <a:cs typeface="Symbol" panose="05050102010706020507" pitchFamily="18" charset="2"/>
                        </a:rPr>
                        <a:t>·</a:t>
                      </a:r>
                      <a:r>
                        <a:rPr lang="en-US" sz="1400" b="0" i="0" u="none" strike="noStrike">
                          <a:solidFill>
                            <a:srgbClr val="000000"/>
                          </a:solidFill>
                          <a:effectLst/>
                          <a:latin typeface="Times New Roman" panose="02020603050405020304" pitchFamily="18" charset="0"/>
                          <a:ea typeface="Symbol" panose="05050102010706020507" pitchFamily="18" charset="2"/>
                          <a:cs typeface="Symbol" panose="05050102010706020507" pitchFamily="18" charset="2"/>
                        </a:rPr>
                        <a:t>        </a:t>
                      </a:r>
                      <a:r>
                        <a:rPr lang="en-US" sz="1400" b="0" i="0" u="none" strike="noStrike">
                          <a:solidFill>
                            <a:srgbClr val="000000"/>
                          </a:solidFill>
                          <a:effectLst/>
                          <a:latin typeface="Arial" panose="020B0604020202020204" pitchFamily="34" charset="0"/>
                          <a:ea typeface="Symbol" panose="05050102010706020507" pitchFamily="18" charset="2"/>
                          <a:cs typeface="Symbol" panose="05050102010706020507" pitchFamily="18" charset="2"/>
                        </a:rPr>
                        <a:t>CCS Signal Transfer/Router (i.e. STP - MTP, SCCP)</a:t>
                      </a:r>
                      <a:endParaRPr lang="en-US" sz="1400" b="0" i="0" u="none" strike="noStrike">
                        <a:solidFill>
                          <a:srgbClr val="000000"/>
                        </a:solidFill>
                        <a:effectLst/>
                        <a:latin typeface="Symbol" panose="05050102010706020507" pitchFamily="18" charset="2"/>
                      </a:endParaRPr>
                    </a:p>
                  </a:txBody>
                  <a:tcPr marL="200025"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9087023"/>
                  </a:ext>
                </a:extLst>
              </a:tr>
              <a:tr h="727166">
                <a:tc vMerge="1">
                  <a:txBody>
                    <a:bodyPr/>
                    <a:lstStyle/>
                    <a:p>
                      <a:endParaRPr lang="en-US"/>
                    </a:p>
                  </a:txBody>
                  <a:tcPr/>
                </a:tc>
                <a:tc vMerge="1">
                  <a:txBody>
                    <a:bodyPr/>
                    <a:lstStyle/>
                    <a:p>
                      <a:endParaRPr lang="en-US"/>
                    </a:p>
                  </a:txBody>
                  <a:tcPr/>
                </a:tc>
                <a:tc>
                  <a:txBody>
                    <a:bodyPr/>
                    <a:lstStyle/>
                    <a:p>
                      <a:pPr algn="l" fontAlgn="ctr"/>
                      <a:r>
                        <a:rPr lang="en-US" sz="1400" b="0" i="0" u="none" strike="noStrike">
                          <a:solidFill>
                            <a:srgbClr val="000000"/>
                          </a:solidFill>
                          <a:effectLst/>
                          <a:latin typeface="Symbol" panose="05050102010706020507" pitchFamily="18" charset="2"/>
                          <a:ea typeface="Symbol" panose="05050102010706020507" pitchFamily="18" charset="2"/>
                          <a:cs typeface="Symbol" panose="05050102010706020507" pitchFamily="18" charset="2"/>
                        </a:rPr>
                        <a:t>·</a:t>
                      </a:r>
                      <a:r>
                        <a:rPr lang="en-US" sz="1400" b="0" i="0" u="none" strike="noStrike">
                          <a:solidFill>
                            <a:srgbClr val="000000"/>
                          </a:solidFill>
                          <a:effectLst/>
                          <a:latin typeface="Times New Roman" panose="02020603050405020304" pitchFamily="18" charset="0"/>
                          <a:ea typeface="Symbol" panose="05050102010706020507" pitchFamily="18" charset="2"/>
                          <a:cs typeface="Symbol" panose="05050102010706020507" pitchFamily="18" charset="2"/>
                        </a:rPr>
                        <a:t>        </a:t>
                      </a:r>
                      <a:r>
                        <a:rPr lang="en-US" sz="1400" b="0" i="0" u="none" strike="noStrike">
                          <a:solidFill>
                            <a:srgbClr val="000000"/>
                          </a:solidFill>
                          <a:effectLst/>
                          <a:latin typeface="Arial" panose="020B0604020202020204" pitchFamily="34" charset="0"/>
                          <a:ea typeface="Symbol" panose="05050102010706020507" pitchFamily="18" charset="2"/>
                          <a:cs typeface="Symbol" panose="05050102010706020507" pitchFamily="18" charset="2"/>
                        </a:rPr>
                        <a:t>CCS link terminations (i.e. end office, tandem office, wireless office, etc.)</a:t>
                      </a:r>
                      <a:endParaRPr lang="en-US" sz="1400" b="0" i="0" u="none" strike="noStrike">
                        <a:solidFill>
                          <a:srgbClr val="000000"/>
                        </a:solidFill>
                        <a:effectLst/>
                        <a:latin typeface="Symbol" panose="05050102010706020507" pitchFamily="18" charset="2"/>
                      </a:endParaRPr>
                    </a:p>
                  </a:txBody>
                  <a:tcPr marL="200025"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86502050"/>
                  </a:ext>
                </a:extLst>
              </a:tr>
              <a:tr h="487286">
                <a:tc vMerge="1">
                  <a:txBody>
                    <a:bodyPr/>
                    <a:lstStyle/>
                    <a:p>
                      <a:endParaRPr lang="en-US"/>
                    </a:p>
                  </a:txBody>
                  <a:tcPr/>
                </a:tc>
                <a:tc vMerge="1">
                  <a:txBody>
                    <a:bodyPr/>
                    <a:lstStyle/>
                    <a:p>
                      <a:endParaRPr lang="en-US"/>
                    </a:p>
                  </a:txBody>
                  <a:tcPr/>
                </a:tc>
                <a:tc>
                  <a:txBody>
                    <a:bodyPr/>
                    <a:lstStyle/>
                    <a:p>
                      <a:pPr algn="l" fontAlgn="ctr"/>
                      <a:r>
                        <a:rPr lang="en-US" sz="1400" b="0" i="0" u="none" strike="noStrike">
                          <a:solidFill>
                            <a:srgbClr val="000000"/>
                          </a:solidFill>
                          <a:effectLst/>
                          <a:latin typeface="Symbol" panose="05050102010706020507" pitchFamily="18" charset="2"/>
                          <a:ea typeface="Symbol" panose="05050102010706020507" pitchFamily="18" charset="2"/>
                          <a:cs typeface="Symbol" panose="05050102010706020507" pitchFamily="18" charset="2"/>
                        </a:rPr>
                        <a:t>·</a:t>
                      </a:r>
                      <a:r>
                        <a:rPr lang="en-US" sz="1400" b="0" i="0" u="none" strike="noStrike">
                          <a:solidFill>
                            <a:srgbClr val="000000"/>
                          </a:solidFill>
                          <a:effectLst/>
                          <a:latin typeface="Times New Roman" panose="02020603050405020304" pitchFamily="18" charset="0"/>
                          <a:ea typeface="Symbol" panose="05050102010706020507" pitchFamily="18" charset="2"/>
                          <a:cs typeface="Symbol" panose="05050102010706020507" pitchFamily="18" charset="2"/>
                        </a:rPr>
                        <a:t>        </a:t>
                      </a:r>
                      <a:r>
                        <a:rPr lang="en-US" sz="1400" b="0" i="0" u="none" strike="noStrike">
                          <a:solidFill>
                            <a:srgbClr val="000000"/>
                          </a:solidFill>
                          <a:effectLst/>
                          <a:latin typeface="Arial" panose="020B0604020202020204" pitchFamily="34" charset="0"/>
                          <a:ea typeface="Symbol" panose="05050102010706020507" pitchFamily="18" charset="2"/>
                          <a:cs typeface="Symbol" panose="05050102010706020507" pitchFamily="18" charset="2"/>
                        </a:rPr>
                        <a:t>CCS packet interconnect (MTP, IPS7)</a:t>
                      </a:r>
                      <a:endParaRPr lang="en-US" sz="1400" b="0" i="0" u="none" strike="noStrike">
                        <a:solidFill>
                          <a:srgbClr val="000000"/>
                        </a:solidFill>
                        <a:effectLst/>
                        <a:latin typeface="Symbol" panose="05050102010706020507" pitchFamily="18" charset="2"/>
                      </a:endParaRPr>
                    </a:p>
                  </a:txBody>
                  <a:tcPr marL="200025"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25248218"/>
                  </a:ext>
                </a:extLst>
              </a:tr>
              <a:tr h="493871">
                <a:tc vMerge="1">
                  <a:txBody>
                    <a:bodyPr/>
                    <a:lstStyle/>
                    <a:p>
                      <a:endParaRPr lang="en-US"/>
                    </a:p>
                  </a:txBody>
                  <a:tcPr/>
                </a:tc>
                <a:tc vMerge="1">
                  <a:txBody>
                    <a:bodyPr/>
                    <a:lstStyle/>
                    <a:p>
                      <a:endParaRPr lang="en-US"/>
                    </a:p>
                  </a:txBody>
                  <a:tcPr/>
                </a:tc>
                <a:tc>
                  <a:txBody>
                    <a:bodyPr/>
                    <a:lstStyle/>
                    <a:p>
                      <a:pPr algn="l" fontAlgn="ctr"/>
                      <a:r>
                        <a:rPr lang="en-US" sz="1400" b="0" i="0" u="none" strike="noStrike">
                          <a:solidFill>
                            <a:srgbClr val="000000"/>
                          </a:solidFill>
                          <a:effectLst/>
                          <a:latin typeface="Symbol" panose="05050102010706020507" pitchFamily="18" charset="2"/>
                          <a:ea typeface="Symbol" panose="05050102010706020507" pitchFamily="18" charset="2"/>
                          <a:cs typeface="Symbol" panose="05050102010706020507" pitchFamily="18" charset="2"/>
                        </a:rPr>
                        <a:t>·</a:t>
                      </a:r>
                      <a:r>
                        <a:rPr lang="en-US" sz="1400" b="0" i="0" u="none" strike="noStrike">
                          <a:solidFill>
                            <a:srgbClr val="000000"/>
                          </a:solidFill>
                          <a:effectLst/>
                          <a:latin typeface="Times New Roman" panose="02020603050405020304" pitchFamily="18" charset="0"/>
                          <a:ea typeface="Symbol" panose="05050102010706020507" pitchFamily="18" charset="2"/>
                          <a:cs typeface="Symbol" panose="05050102010706020507" pitchFamily="18" charset="2"/>
                        </a:rPr>
                        <a:t>        </a:t>
                      </a:r>
                      <a:r>
                        <a:rPr lang="en-US" sz="1400" b="0" i="0" u="none" strike="noStrike">
                          <a:solidFill>
                            <a:srgbClr val="000000"/>
                          </a:solidFill>
                          <a:effectLst/>
                          <a:latin typeface="Arial" panose="020B0604020202020204" pitchFamily="34" charset="0"/>
                          <a:ea typeface="Symbol" panose="05050102010706020507" pitchFamily="18" charset="2"/>
                          <a:cs typeface="Symbol" panose="05050102010706020507" pitchFamily="18" charset="2"/>
                        </a:rPr>
                        <a:t>Evolved Packet Core (EPC) signaling controllers</a:t>
                      </a:r>
                      <a:endParaRPr lang="en-US" sz="1400" b="0" i="0" u="none" strike="noStrike">
                        <a:solidFill>
                          <a:srgbClr val="000000"/>
                        </a:solidFill>
                        <a:effectLst/>
                        <a:latin typeface="Symbol" panose="05050102010706020507" pitchFamily="18" charset="2"/>
                      </a:endParaRPr>
                    </a:p>
                  </a:txBody>
                  <a:tcPr marL="200025"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7360293"/>
                  </a:ext>
                </a:extLst>
              </a:tr>
              <a:tr h="747862">
                <a:tc>
                  <a:txBody>
                    <a:bodyPr/>
                    <a:lstStyle/>
                    <a:p>
                      <a:pPr algn="l" fontAlgn="ctr"/>
                      <a:r>
                        <a:rPr lang="en-US" sz="1400" b="0" i="0" u="none" strike="noStrike">
                          <a:solidFill>
                            <a:srgbClr val="000000"/>
                          </a:solidFill>
                          <a:effectLst/>
                          <a:latin typeface="Arial" panose="020B0604020202020204" pitchFamily="34" charset="0"/>
                        </a:rPr>
                        <a:t>2.6</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Arial" panose="020B0604020202020204" pitchFamily="34" charset="0"/>
                        </a:rPr>
                        <a:t>Network Access Control</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Arial" panose="020B0604020202020204" pitchFamily="34" charset="0"/>
                        </a:rPr>
                        <a:t>Equipment used that </a:t>
                      </a:r>
                      <a:r>
                        <a:rPr lang="en-US" sz="1400" b="1" i="0" u="none" strike="noStrike" dirty="0">
                          <a:solidFill>
                            <a:srgbClr val="000000"/>
                          </a:solidFill>
                          <a:effectLst/>
                          <a:latin typeface="Arial" panose="020B0604020202020204" pitchFamily="34" charset="0"/>
                        </a:rPr>
                        <a:t>provides user authentication, authorization, and accounting (AAA) for network services</a:t>
                      </a:r>
                      <a:endParaRPr lang="en-US" sz="14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4965509"/>
                  </a:ext>
                </a:extLst>
              </a:tr>
            </a:tbl>
          </a:graphicData>
        </a:graphic>
      </p:graphicFrame>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t>“Examples”</a:t>
            </a:r>
          </a:p>
        </p:txBody>
      </p:sp>
      <p:graphicFrame>
        <p:nvGraphicFramePr>
          <p:cNvPr id="4" name="Content Placeholder 3">
            <a:extLst>
              <a:ext uri="{FF2B5EF4-FFF2-40B4-BE49-F238E27FC236}">
                <a16:creationId xmlns:a16="http://schemas.microsoft.com/office/drawing/2014/main" id="{8CD47A3B-99A6-46E2-92DA-87542BF85C27}"/>
              </a:ext>
            </a:extLst>
          </p:cNvPr>
          <p:cNvGraphicFramePr>
            <a:graphicFrameLocks noGrp="1"/>
          </p:cNvGraphicFramePr>
          <p:nvPr>
            <p:ph idx="1"/>
            <p:extLst>
              <p:ext uri="{D42A27DB-BD31-4B8C-83A1-F6EECF244321}">
                <p14:modId xmlns:p14="http://schemas.microsoft.com/office/powerpoint/2010/main" val="2925960060"/>
              </p:ext>
            </p:extLst>
          </p:nvPr>
        </p:nvGraphicFramePr>
        <p:xfrm>
          <a:off x="304800" y="1600200"/>
          <a:ext cx="8382000" cy="4800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Footer Placeholder 1">
            <a:extLst>
              <a:ext uri="{FF2B5EF4-FFF2-40B4-BE49-F238E27FC236}">
                <a16:creationId xmlns:a16="http://schemas.microsoft.com/office/drawing/2014/main" id="{561AB46D-3D61-4F33-8B03-4C65A9B4FDFB}"/>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79876"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4BE5ED04-ADA1-44A9-8D46-8591F27FE12B}" type="slidenum">
              <a:rPr lang="en-US" sz="1400">
                <a:solidFill>
                  <a:schemeClr val="tx1"/>
                </a:solidFill>
              </a:rPr>
              <a:pPr>
                <a:spcBef>
                  <a:spcPct val="50000"/>
                </a:spcBef>
              </a:pPr>
              <a:t>27</a:t>
            </a:fld>
            <a:endParaRPr lang="en-US" sz="1400" dirty="0">
              <a:solidFill>
                <a:schemeClr val="tx1"/>
              </a:solidFill>
            </a:endParaRPr>
          </a:p>
        </p:txBody>
      </p:sp>
      <p:cxnSp>
        <p:nvCxnSpPr>
          <p:cNvPr id="6" name="Straight Connector 5">
            <a:extLst>
              <a:ext uri="{FF2B5EF4-FFF2-40B4-BE49-F238E27FC236}">
                <a16:creationId xmlns:a16="http://schemas.microsoft.com/office/drawing/2014/main" id="{82C87F88-1622-44FF-BE89-D26C7B6D02D1}"/>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z="4000"/>
              <a:t>TL 9000 Measurements</a:t>
            </a:r>
          </a:p>
        </p:txBody>
      </p:sp>
      <p:sp>
        <p:nvSpPr>
          <p:cNvPr id="2" name="Footer Placeholder 1">
            <a:extLst>
              <a:ext uri="{FF2B5EF4-FFF2-40B4-BE49-F238E27FC236}">
                <a16:creationId xmlns:a16="http://schemas.microsoft.com/office/drawing/2014/main" id="{721C4A25-2029-43D6-BAA5-A9BEBD6118B3}"/>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54276" name="Text Box 4"/>
          <p:cNvSpPr txBox="1">
            <a:spLocks noChangeArrowheads="1"/>
          </p:cNvSpPr>
          <p:nvPr/>
        </p:nvSpPr>
        <p:spPr bwMode="auto">
          <a:xfrm>
            <a:off x="7579761" y="6315387"/>
            <a:ext cx="1524000" cy="307777"/>
          </a:xfrm>
          <a:prstGeom prst="rect">
            <a:avLst/>
          </a:prstGeom>
          <a:noFill/>
          <a:ln w="9525">
            <a:noFill/>
            <a:miter lim="800000"/>
            <a:headEnd/>
            <a:tailEnd/>
          </a:ln>
          <a:effectLst/>
        </p:spPr>
        <p:txBody>
          <a:bodyPr>
            <a:spAutoFit/>
          </a:bodyPr>
          <a:lstStyle/>
          <a:p>
            <a:pPr>
              <a:spcBef>
                <a:spcPct val="50000"/>
              </a:spcBef>
            </a:pPr>
            <a:fld id="{76673F80-E0F0-4B7A-AE71-E6400B69A4A2}" type="slidenum">
              <a:rPr lang="en-US" sz="1400">
                <a:solidFill>
                  <a:schemeClr val="tx1"/>
                </a:solidFill>
              </a:rPr>
              <a:pPr>
                <a:spcBef>
                  <a:spcPct val="50000"/>
                </a:spcBef>
              </a:pPr>
              <a:t>28</a:t>
            </a:fld>
            <a:endParaRPr lang="en-US" sz="1400" dirty="0">
              <a:solidFill>
                <a:schemeClr val="tx1"/>
              </a:solidFill>
            </a:endParaRPr>
          </a:p>
        </p:txBody>
      </p:sp>
      <p:sp>
        <p:nvSpPr>
          <p:cNvPr id="4" name="Content Placeholder 3">
            <a:extLst>
              <a:ext uri="{FF2B5EF4-FFF2-40B4-BE49-F238E27FC236}">
                <a16:creationId xmlns:a16="http://schemas.microsoft.com/office/drawing/2014/main" id="{13B5C252-9269-492E-B3B5-917A2FC14A03}"/>
              </a:ext>
            </a:extLst>
          </p:cNvPr>
          <p:cNvSpPr>
            <a:spLocks noGrp="1"/>
          </p:cNvSpPr>
          <p:nvPr>
            <p:ph idx="1"/>
          </p:nvPr>
        </p:nvSpPr>
        <p:spPr/>
        <p:txBody>
          <a:bodyPr/>
          <a:lstStyle/>
          <a:p>
            <a:endParaRPr lang="en-US" dirty="0"/>
          </a:p>
        </p:txBody>
      </p:sp>
      <p:sp>
        <p:nvSpPr>
          <p:cNvPr id="13" name="Rectangle 12">
            <a:extLst>
              <a:ext uri="{FF2B5EF4-FFF2-40B4-BE49-F238E27FC236}">
                <a16:creationId xmlns:a16="http://schemas.microsoft.com/office/drawing/2014/main" id="{114AEC75-86C2-4571-B918-BA87692C8C48}"/>
              </a:ext>
            </a:extLst>
          </p:cNvPr>
          <p:cNvSpPr/>
          <p:nvPr/>
        </p:nvSpPr>
        <p:spPr>
          <a:xfrm>
            <a:off x="40239" y="1762553"/>
            <a:ext cx="4778994" cy="4552834"/>
          </a:xfrm>
          <a:prstGeom prst="rect">
            <a:avLst/>
          </a:prstGeom>
          <a:gradFill>
            <a:gsLst>
              <a:gs pos="0">
                <a:srgbClr val="FFFFFF"/>
              </a:gs>
              <a:gs pos="100000">
                <a:srgbClr val="CCECFF">
                  <a:alpha val="39998"/>
                </a:srgbClr>
              </a:gs>
            </a:gsLst>
            <a:lin ang="2700000"/>
          </a:gradFill>
          <a:ln w="9528">
            <a:solidFill>
              <a:srgbClr val="DE253C"/>
            </a:solidFill>
            <a:prstDash val="solid"/>
            <a:miter/>
          </a:ln>
        </p:spPr>
        <p:txBody>
          <a:bodyPr vert="horz" wrap="square" lIns="82122" tIns="41056" rIns="82122" bIns="41056" anchor="ctr" anchorCtr="1" compatLnSpc="1">
            <a:normAutofit lnSpcReduction="10000"/>
          </a:bodyPr>
          <a:lstStyle/>
          <a:p>
            <a:pPr marL="288922" marR="0" lvl="0" indent="-288922"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mj-lt"/>
                <a:ea typeface="ＭＳ Ｐゴシック" pitchFamily="34"/>
              </a:rPr>
              <a:t>Common Measurements</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mj-lt"/>
                <a:ea typeface="ＭＳ Ｐゴシック" pitchFamily="34"/>
              </a:rPr>
              <a:t>Number of Problem Reports</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mj-lt"/>
                <a:ea typeface="ＭＳ Ｐゴシック" pitchFamily="34"/>
              </a:rPr>
              <a:t>Problem Report Fix Response Time</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mj-lt"/>
                <a:ea typeface="ＭＳ Ｐゴシック" pitchFamily="34"/>
              </a:rPr>
              <a:t>Overdue Problem Report Fix Responsiveness</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mj-lt"/>
                <a:ea typeface="ＭＳ Ｐゴシック" pitchFamily="34"/>
              </a:rPr>
              <a:t>On-Time Delivery</a:t>
            </a:r>
          </a:p>
          <a:p>
            <a:pPr marL="288922" marR="0" lvl="0" indent="-288922"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mj-lt"/>
                <a:ea typeface="ＭＳ Ｐゴシック" pitchFamily="34"/>
              </a:rPr>
              <a:t>Outage Measurements</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mj-lt"/>
                <a:ea typeface="ＭＳ Ｐゴシック" pitchFamily="34"/>
              </a:rPr>
              <a:t>Service Impact Outage</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mj-lt"/>
                <a:ea typeface="ＭＳ Ｐゴシック" pitchFamily="34"/>
              </a:rPr>
              <a:t>Network Element Impact Outage</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mj-lt"/>
                <a:ea typeface="ＭＳ Ｐゴシック" pitchFamily="34"/>
              </a:rPr>
              <a:t>Support Service Caused Outage</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dirty="0">
                <a:solidFill>
                  <a:srgbClr val="000000"/>
                </a:solidFill>
                <a:latin typeface="+mj-lt"/>
                <a:ea typeface="ＭＳ Ｐゴシック" pitchFamily="34"/>
              </a:rPr>
              <a:t>Mean Time to Restore</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dirty="0">
                <a:solidFill>
                  <a:srgbClr val="000000"/>
                </a:solidFill>
                <a:latin typeface="+mj-lt"/>
                <a:ea typeface="ＭＳ Ｐゴシック" pitchFamily="34"/>
              </a:rPr>
              <a:t>Global Service Impact</a:t>
            </a:r>
            <a:endParaRPr lang="en-US" sz="2000" b="1" i="0" u="none" strike="noStrike" kern="1200" cap="none" spc="0" baseline="0" dirty="0">
              <a:solidFill>
                <a:srgbClr val="000000"/>
              </a:solidFill>
              <a:uFillTx/>
              <a:latin typeface="+mj-lt"/>
              <a:ea typeface="ＭＳ Ｐゴシック" pitchFamily="34"/>
            </a:endParaRPr>
          </a:p>
          <a:p>
            <a:pPr marL="565154" marR="0" lvl="1" indent="0" algn="l" defTabSz="814392" rtl="0" fontAlgn="auto" hangingPunct="0">
              <a:lnSpc>
                <a:spcPct val="105000"/>
              </a:lnSpc>
              <a:spcBef>
                <a:spcPts val="200"/>
              </a:spcBef>
              <a:spcAft>
                <a:spcPts val="0"/>
              </a:spcAft>
              <a:buNone/>
              <a:tabLst/>
              <a:defRPr sz="1800" b="0" i="0" u="none" strike="noStrike" kern="0" cap="none" spc="0" baseline="0">
                <a:solidFill>
                  <a:srgbClr val="000000"/>
                </a:solidFill>
                <a:uFillTx/>
              </a:defRPr>
            </a:pPr>
            <a:endParaRPr lang="en-US" sz="1000" b="1" i="0" u="none" strike="noStrike" kern="1200" cap="none" spc="0" baseline="0" dirty="0">
              <a:solidFill>
                <a:srgbClr val="FFFFFF"/>
              </a:solidFill>
              <a:uFillTx/>
              <a:latin typeface="Arial" pitchFamily="34"/>
              <a:ea typeface="ＭＳ Ｐゴシック" pitchFamily="34"/>
            </a:endParaRPr>
          </a:p>
        </p:txBody>
      </p:sp>
      <p:sp>
        <p:nvSpPr>
          <p:cNvPr id="14" name="Rectangle 13">
            <a:extLst>
              <a:ext uri="{FF2B5EF4-FFF2-40B4-BE49-F238E27FC236}">
                <a16:creationId xmlns:a16="http://schemas.microsoft.com/office/drawing/2014/main" id="{FC1ECEA1-0CAB-44CE-B0D1-69457C1A9852}"/>
              </a:ext>
            </a:extLst>
          </p:cNvPr>
          <p:cNvSpPr/>
          <p:nvPr/>
        </p:nvSpPr>
        <p:spPr>
          <a:xfrm>
            <a:off x="4756042" y="1775135"/>
            <a:ext cx="4347719" cy="4540252"/>
          </a:xfrm>
          <a:prstGeom prst="rect">
            <a:avLst/>
          </a:prstGeom>
          <a:gradFill>
            <a:gsLst>
              <a:gs pos="0">
                <a:srgbClr val="FFFFFF"/>
              </a:gs>
              <a:gs pos="100000">
                <a:srgbClr val="CCECFF">
                  <a:alpha val="39998"/>
                </a:srgbClr>
              </a:gs>
            </a:gsLst>
            <a:lin ang="2700000"/>
          </a:gradFill>
          <a:ln w="9528">
            <a:solidFill>
              <a:srgbClr val="DE253C"/>
            </a:solidFill>
            <a:prstDash val="solid"/>
            <a:miter/>
          </a:ln>
        </p:spPr>
        <p:txBody>
          <a:bodyPr vert="horz" wrap="square" lIns="82122" tIns="41056" rIns="82122" bIns="41056" anchor="ctr" anchorCtr="1" compatLnSpc="1">
            <a:normAutofit lnSpcReduction="10000"/>
          </a:bodyPr>
          <a:lstStyle/>
          <a:p>
            <a:pPr marL="288922" marR="0" lvl="0" indent="-288922"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Arial"/>
                <a:ea typeface="ＭＳ Ｐゴシック" pitchFamily="34"/>
                <a:cs typeface="Arial"/>
              </a:rPr>
              <a:t>Hardware Measurements</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Arial"/>
                <a:ea typeface="ＭＳ Ｐゴシック" pitchFamily="34"/>
                <a:cs typeface="Arial"/>
              </a:rPr>
              <a:t>Field Replaceable Unit Returns</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dirty="0">
                <a:solidFill>
                  <a:srgbClr val="000000"/>
                </a:solidFill>
                <a:latin typeface="Arial"/>
                <a:ea typeface="ＭＳ Ｐゴシック" pitchFamily="34"/>
                <a:cs typeface="Arial"/>
              </a:rPr>
              <a:t>Basic Return Rate</a:t>
            </a:r>
            <a:endParaRPr lang="en-US" sz="2000" b="1" i="0" u="none" strike="noStrike" kern="1200" cap="none" spc="0" baseline="0" dirty="0">
              <a:solidFill>
                <a:srgbClr val="000000"/>
              </a:solidFill>
              <a:uFillTx/>
              <a:latin typeface="Arial"/>
              <a:ea typeface="ＭＳ Ｐゴシック" pitchFamily="34"/>
              <a:cs typeface="Arial"/>
            </a:endParaRPr>
          </a:p>
          <a:p>
            <a:pPr marL="288922" marR="0" lvl="0" indent="-288922"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Arial"/>
                <a:ea typeface="ＭＳ Ｐゴシック" pitchFamily="34"/>
                <a:cs typeface="Arial"/>
              </a:rPr>
              <a:t>Software Measurements</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Arial"/>
                <a:ea typeface="ＭＳ Ｐゴシック" pitchFamily="34"/>
                <a:cs typeface="Arial"/>
              </a:rPr>
              <a:t>Software Fix Quality</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Arial"/>
                <a:ea typeface="ＭＳ Ｐゴシック" pitchFamily="34"/>
                <a:cs typeface="Arial"/>
              </a:rPr>
              <a:t>Early Software Problem Reports</a:t>
            </a:r>
          </a:p>
          <a:p>
            <a:pPr marL="288922" marR="0" lvl="0" indent="-288922"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Arial"/>
                <a:ea typeface="ＭＳ Ｐゴシック" pitchFamily="34"/>
                <a:cs typeface="Arial"/>
              </a:rPr>
              <a:t>Services Measurements</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Arial"/>
                <a:ea typeface="ＭＳ Ｐゴシック" pitchFamily="34"/>
                <a:cs typeface="Times New Roman" pitchFamily="18"/>
              </a:rPr>
              <a:t>Service Quality</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dirty="0">
                <a:solidFill>
                  <a:srgbClr val="000000"/>
                </a:solidFill>
                <a:latin typeface="Arial"/>
                <a:ea typeface="ＭＳ Ｐゴシック" pitchFamily="34"/>
                <a:cs typeface="Times New Roman" pitchFamily="18"/>
              </a:rPr>
              <a:t>End-Customer Complaint Report Rate</a:t>
            </a:r>
          </a:p>
          <a:p>
            <a:pPr marL="565154" marR="0" lvl="1" indent="0" algn="l" defTabSz="814392" rtl="0" fontAlgn="auto" hangingPunct="0">
              <a:lnSpc>
                <a:spcPct val="105000"/>
              </a:lnSpc>
              <a:spcBef>
                <a:spcPts val="400"/>
              </a:spcBef>
              <a:spcAft>
                <a:spcPts val="0"/>
              </a:spcAft>
              <a:buNone/>
              <a:tabLst/>
              <a:defRPr sz="1800" b="0" i="0" u="none" strike="noStrike" kern="0" cap="none" spc="0" baseline="0">
                <a:solidFill>
                  <a:srgbClr val="000000"/>
                </a:solidFill>
                <a:uFillTx/>
              </a:defRPr>
            </a:pPr>
            <a:r>
              <a:rPr lang="en-US" sz="2000" b="1" dirty="0">
                <a:solidFill>
                  <a:srgbClr val="000000"/>
                </a:solidFill>
                <a:latin typeface="Arial"/>
                <a:ea typeface="ＭＳ Ｐゴシック" pitchFamily="34"/>
                <a:cs typeface="Times New Roman" pitchFamily="18"/>
              </a:rPr>
              <a:t>Incident Response Rate</a:t>
            </a:r>
            <a:endParaRPr lang="en-US" sz="2000" b="1" i="0" u="none" strike="noStrike" kern="1200" cap="none" spc="0" baseline="0" dirty="0">
              <a:solidFill>
                <a:srgbClr val="000000"/>
              </a:solidFill>
              <a:uFillTx/>
              <a:latin typeface="Arial"/>
              <a:ea typeface="ＭＳ Ｐゴシック" pitchFamily="34"/>
              <a:cs typeface="Times New Roman" pitchFamily="18"/>
            </a:endParaRPr>
          </a:p>
        </p:txBody>
      </p:sp>
      <p:cxnSp>
        <p:nvCxnSpPr>
          <p:cNvPr id="15" name="Straight Connector 14">
            <a:extLst>
              <a:ext uri="{FF2B5EF4-FFF2-40B4-BE49-F238E27FC236}">
                <a16:creationId xmlns:a16="http://schemas.microsoft.com/office/drawing/2014/main" id="{A8BFEDF9-6C75-4890-AF88-C2252BC4A531}"/>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900" decel="100000" fill="hold"/>
                                        <p:tgtEl>
                                          <p:spTgt spid="1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900" decel="100000" fill="hold"/>
                                        <p:tgtEl>
                                          <p:spTgt spid="14"/>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t>Tips</a:t>
            </a:r>
          </a:p>
        </p:txBody>
      </p:sp>
      <p:graphicFrame>
        <p:nvGraphicFramePr>
          <p:cNvPr id="3" name="Content Placeholder 2">
            <a:extLst>
              <a:ext uri="{FF2B5EF4-FFF2-40B4-BE49-F238E27FC236}">
                <a16:creationId xmlns:a16="http://schemas.microsoft.com/office/drawing/2014/main" id="{E07CAA33-FCD5-4742-AFC0-C4B43DD6B9ED}"/>
              </a:ext>
            </a:extLst>
          </p:cNvPr>
          <p:cNvGraphicFramePr>
            <a:graphicFrameLocks noGrp="1"/>
          </p:cNvGraphicFramePr>
          <p:nvPr>
            <p:ph idx="1"/>
            <p:extLst>
              <p:ext uri="{D42A27DB-BD31-4B8C-83A1-F6EECF244321}">
                <p14:modId xmlns:p14="http://schemas.microsoft.com/office/powerpoint/2010/main" val="369732863"/>
              </p:ext>
            </p:extLst>
          </p:nvPr>
        </p:nvGraphicFramePr>
        <p:xfrm>
          <a:off x="304800" y="1600200"/>
          <a:ext cx="8458200" cy="4495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Footer Placeholder 1">
            <a:extLst>
              <a:ext uri="{FF2B5EF4-FFF2-40B4-BE49-F238E27FC236}">
                <a16:creationId xmlns:a16="http://schemas.microsoft.com/office/drawing/2014/main" id="{A290FF1E-706A-4685-AE34-3EF9C8C90A82}"/>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72708"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83AD0F73-3136-4ACD-982D-4D615C160451}" type="slidenum">
              <a:rPr lang="en-US" sz="1400">
                <a:solidFill>
                  <a:schemeClr val="tx1"/>
                </a:solidFill>
              </a:rPr>
              <a:pPr>
                <a:spcBef>
                  <a:spcPct val="50000"/>
                </a:spcBef>
              </a:pPr>
              <a:t>29</a:t>
            </a:fld>
            <a:endParaRPr lang="en-US" sz="1400" dirty="0">
              <a:solidFill>
                <a:schemeClr val="tx1"/>
              </a:solidFill>
            </a:endParaRPr>
          </a:p>
        </p:txBody>
      </p:sp>
      <p:cxnSp>
        <p:nvCxnSpPr>
          <p:cNvPr id="6" name="Straight Connector 5">
            <a:extLst>
              <a:ext uri="{FF2B5EF4-FFF2-40B4-BE49-F238E27FC236}">
                <a16:creationId xmlns:a16="http://schemas.microsoft.com/office/drawing/2014/main" id="{42A64BBE-CB17-4B08-A432-370F28523AA7}"/>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 name="Rectangle 82">
            <a:extLst>
              <a:ext uri="{FF2B5EF4-FFF2-40B4-BE49-F238E27FC236}">
                <a16:creationId xmlns:a16="http://schemas.microsoft.com/office/drawing/2014/main" id="{49CD2D09-B1BB-4DF5-9E1C-3D21B21EDE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40323" y="0"/>
            <a:ext cx="4703677"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951" name="Picture 84">
            <a:extLst>
              <a:ext uri="{FF2B5EF4-FFF2-40B4-BE49-F238E27FC236}">
                <a16:creationId xmlns:a16="http://schemas.microsoft.com/office/drawing/2014/main" id="{83355637-BA71-4F63-94C9-E77BF81BDF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flipH="1">
            <a:off x="0" y="0"/>
            <a:ext cx="9144000" cy="6858000"/>
          </a:xfrm>
          <a:prstGeom prst="rect">
            <a:avLst/>
          </a:prstGeom>
        </p:spPr>
      </p:pic>
      <p:sp>
        <p:nvSpPr>
          <p:cNvPr id="39938" name="Rectangle 2"/>
          <p:cNvSpPr>
            <a:spLocks noGrp="1" noChangeArrowheads="1"/>
          </p:cNvSpPr>
          <p:nvPr>
            <p:ph type="title"/>
          </p:nvPr>
        </p:nvSpPr>
        <p:spPr>
          <a:xfrm>
            <a:off x="418798" y="797027"/>
            <a:ext cx="3602727" cy="1311664"/>
          </a:xfrm>
        </p:spPr>
        <p:txBody>
          <a:bodyPr>
            <a:normAutofit/>
          </a:bodyPr>
          <a:lstStyle/>
          <a:p>
            <a:r>
              <a:rPr lang="en-US" sz="4400" b="1" dirty="0">
                <a:solidFill>
                  <a:srgbClr val="0070C0"/>
                </a:solidFill>
                <a:latin typeface="Arial" panose="020B0604020202020204" pitchFamily="34" charset="0"/>
                <a:cs typeface="Arial" panose="020B0604020202020204" pitchFamily="34" charset="0"/>
              </a:rPr>
              <a:t>Goal of the Workshop</a:t>
            </a:r>
          </a:p>
        </p:txBody>
      </p:sp>
      <p:sp>
        <p:nvSpPr>
          <p:cNvPr id="39939" name="Rectangle 3"/>
          <p:cNvSpPr>
            <a:spLocks noGrp="1" noChangeArrowheads="1"/>
          </p:cNvSpPr>
          <p:nvPr>
            <p:ph idx="1"/>
          </p:nvPr>
        </p:nvSpPr>
        <p:spPr>
          <a:xfrm>
            <a:off x="228601" y="2272143"/>
            <a:ext cx="3905250" cy="3788830"/>
          </a:xfrm>
        </p:spPr>
        <p:txBody>
          <a:bodyPr anchor="ctr">
            <a:normAutofit/>
          </a:bodyPr>
          <a:lstStyle/>
          <a:p>
            <a:pPr>
              <a:buFontTx/>
              <a:buNone/>
            </a:pPr>
            <a:r>
              <a:rPr lang="en-US" sz="1700" dirty="0">
                <a:solidFill>
                  <a:srgbClr val="000000"/>
                </a:solidFill>
              </a:rPr>
              <a:t>   </a:t>
            </a:r>
          </a:p>
          <a:p>
            <a:pPr>
              <a:buFontTx/>
              <a:buNone/>
            </a:pPr>
            <a:r>
              <a:rPr lang="en-US" sz="3200" dirty="0">
                <a:solidFill>
                  <a:srgbClr val="000000"/>
                </a:solidFill>
                <a:latin typeface="Arial" panose="020B0604020202020204" pitchFamily="34" charset="0"/>
                <a:cs typeface="Arial" panose="020B0604020202020204" pitchFamily="34" charset="0"/>
              </a:rPr>
              <a:t>  </a:t>
            </a:r>
            <a:r>
              <a:rPr lang="en-US" sz="3600" b="0" dirty="0">
                <a:solidFill>
                  <a:srgbClr val="000000"/>
                </a:solidFill>
                <a:latin typeface="Arial" panose="020B0604020202020204" pitchFamily="34" charset="0"/>
                <a:cs typeface="Arial" panose="020B0604020202020204" pitchFamily="34" charset="0"/>
              </a:rPr>
              <a:t>Understanding of how to correctly select and verify TL 9000 product and/or service categories</a:t>
            </a:r>
          </a:p>
        </p:txBody>
      </p:sp>
      <p:sp>
        <p:nvSpPr>
          <p:cNvPr id="86" name="Freeform 49">
            <a:extLst>
              <a:ext uri="{FF2B5EF4-FFF2-40B4-BE49-F238E27FC236}">
                <a16:creationId xmlns:a16="http://schemas.microsoft.com/office/drawing/2014/main" id="{967C29FE-FD32-4AFB-AD20-DBDF5864B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35436" y="590635"/>
            <a:ext cx="4108564"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accent3"/>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9941" name="Picture 5"/>
          <p:cNvPicPr>
            <a:picLocks noChangeAspect="1"/>
          </p:cNvPicPr>
          <p:nvPr/>
        </p:nvPicPr>
        <p:blipFill rotWithShape="1">
          <a:blip r:embed="rId5" cstate="print"/>
          <a:srcRect l="15136" r="1" b="1"/>
          <a:stretch/>
        </p:blipFill>
        <p:spPr bwMode="auto">
          <a:xfrm>
            <a:off x="5169988" y="770037"/>
            <a:ext cx="3974012" cy="6097438"/>
          </a:xfrm>
          <a:custGeom>
            <a:avLst/>
            <a:gdLst/>
            <a:ahLst/>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noFill/>
        </p:spPr>
      </p:pic>
      <p:sp>
        <p:nvSpPr>
          <p:cNvPr id="2" name="Footer Placeholder 1">
            <a:extLst>
              <a:ext uri="{FF2B5EF4-FFF2-40B4-BE49-F238E27FC236}">
                <a16:creationId xmlns:a16="http://schemas.microsoft.com/office/drawing/2014/main" id="{F679CDDA-8401-41A8-A751-E7E074741346}"/>
              </a:ext>
            </a:extLst>
          </p:cNvPr>
          <p:cNvSpPr>
            <a:spLocks noGrp="1"/>
          </p:cNvSpPr>
          <p:nvPr>
            <p:ph type="ftr" sz="quarter" idx="11"/>
          </p:nvPr>
        </p:nvSpPr>
        <p:spPr>
          <a:xfrm>
            <a:off x="604245" y="6223702"/>
            <a:ext cx="4938563" cy="314067"/>
          </a:xfrm>
        </p:spPr>
        <p:txBody>
          <a:bodyPr>
            <a:normAutofit/>
          </a:bodyPr>
          <a:lstStyle/>
          <a:p>
            <a:pPr algn="l">
              <a:spcAft>
                <a:spcPts val="600"/>
              </a:spcAft>
              <a:defRPr/>
            </a:pPr>
            <a:r>
              <a:rPr lang="en-US" sz="1000" dirty="0">
                <a:solidFill>
                  <a:srgbClr val="898989"/>
                </a:solidFill>
              </a:rPr>
              <a:t>Copyright 2022 TIA QuEST Forum</a:t>
            </a:r>
          </a:p>
        </p:txBody>
      </p:sp>
      <p:sp>
        <p:nvSpPr>
          <p:cNvPr id="39940" name="Text Box 4"/>
          <p:cNvSpPr txBox="1">
            <a:spLocks noChangeArrowheads="1"/>
          </p:cNvSpPr>
          <p:nvPr/>
        </p:nvSpPr>
        <p:spPr bwMode="auto">
          <a:xfrm>
            <a:off x="7696200" y="6186487"/>
            <a:ext cx="1524000" cy="307777"/>
          </a:xfrm>
          <a:prstGeom prst="rect">
            <a:avLst/>
          </a:prstGeom>
          <a:noFill/>
          <a:ln w="9525">
            <a:noFill/>
            <a:miter lim="800000"/>
            <a:headEnd/>
            <a:tailEnd/>
          </a:ln>
          <a:effectLst/>
        </p:spPr>
        <p:txBody>
          <a:bodyPr>
            <a:spAutoFit/>
          </a:bodyPr>
          <a:lstStyle/>
          <a:p>
            <a:pPr>
              <a:spcBef>
                <a:spcPct val="50000"/>
              </a:spcBef>
            </a:pPr>
            <a:fld id="{C89BAC14-1F9C-4AC2-B2A6-872A6CAFA0BC}" type="slidenum">
              <a:rPr lang="en-US" sz="1400">
                <a:solidFill>
                  <a:schemeClr val="tx1"/>
                </a:solidFill>
              </a:rPr>
              <a:pPr>
                <a:spcBef>
                  <a:spcPct val="50000"/>
                </a:spcBef>
              </a:pPr>
              <a:t>3</a:t>
            </a:fld>
            <a:endParaRPr lang="en-US" sz="1400" dirty="0">
              <a:solidFill>
                <a:schemeClr val="tx1"/>
              </a:solidFill>
            </a:endParaRPr>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628649" y="291090"/>
            <a:ext cx="7886699" cy="932688"/>
          </a:xfrm>
        </p:spPr>
        <p:txBody>
          <a:bodyPr vert="horz" lIns="91440" tIns="45720" rIns="91440" bIns="45720" rtlCol="0" anchor="b">
            <a:normAutofit/>
          </a:bodyPr>
          <a:lstStyle/>
          <a:p>
            <a:pPr algn="ctr" defTabSz="914400"/>
            <a:r>
              <a:rPr lang="en-US" sz="4700" kern="1200" dirty="0">
                <a:solidFill>
                  <a:schemeClr val="accent1"/>
                </a:solidFill>
                <a:latin typeface="+mj-lt"/>
                <a:ea typeface="+mj-ea"/>
                <a:cs typeface="+mj-cs"/>
              </a:rPr>
              <a:t>Customer vs. Category</a:t>
            </a:r>
          </a:p>
        </p:txBody>
      </p:sp>
      <p:sp>
        <p:nvSpPr>
          <p:cNvPr id="2" name="Footer Placeholder 1">
            <a:extLst>
              <a:ext uri="{FF2B5EF4-FFF2-40B4-BE49-F238E27FC236}">
                <a16:creationId xmlns:a16="http://schemas.microsoft.com/office/drawing/2014/main" id="{728CC0D1-9D66-495D-BC84-9898A4FD8DDA}"/>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a:spcAft>
                <a:spcPts val="600"/>
              </a:spcAft>
              <a:defRPr/>
            </a:pPr>
            <a:r>
              <a:rPr lang="en-US" sz="1200" kern="1200" dirty="0">
                <a:solidFill>
                  <a:schemeClr val="tx1">
                    <a:tint val="75000"/>
                  </a:schemeClr>
                </a:solidFill>
                <a:latin typeface="+mn-lt"/>
                <a:ea typeface="+mn-ea"/>
                <a:cs typeface="+mn-cs"/>
              </a:rPr>
              <a:t>Copyright 2022 TIA QuEST Forum</a:t>
            </a:r>
          </a:p>
        </p:txBody>
      </p:sp>
      <p:sp>
        <p:nvSpPr>
          <p:cNvPr id="3" name="Text Box 4">
            <a:extLst>
              <a:ext uri="{FF2B5EF4-FFF2-40B4-BE49-F238E27FC236}">
                <a16:creationId xmlns:a16="http://schemas.microsoft.com/office/drawing/2014/main" id="{E295E300-CAB6-4143-9E3A-458997E68A6B}"/>
              </a:ext>
            </a:extLst>
          </p:cNvPr>
          <p:cNvSpPr txBox="1">
            <a:spLocks noChangeArrowheads="1"/>
          </p:cNvSpPr>
          <p:nvPr/>
        </p:nvSpPr>
        <p:spPr bwMode="auto">
          <a:xfrm>
            <a:off x="7613826" y="6363373"/>
            <a:ext cx="1524000" cy="307777"/>
          </a:xfrm>
          <a:prstGeom prst="rect">
            <a:avLst/>
          </a:prstGeom>
          <a:noFill/>
          <a:ln w="9525">
            <a:noFill/>
            <a:miter lim="800000"/>
            <a:headEnd/>
            <a:tailEnd/>
          </a:ln>
          <a:effectLst/>
        </p:spPr>
        <p:txBody>
          <a:bodyPr>
            <a:spAutoFit/>
          </a:bodyPr>
          <a:lstStyle/>
          <a:p>
            <a:pPr>
              <a:spcBef>
                <a:spcPct val="50000"/>
              </a:spcBef>
            </a:pPr>
            <a:fld id="{83AD0F73-3136-4ACD-982D-4D615C160451}" type="slidenum">
              <a:rPr lang="en-US" sz="1400">
                <a:solidFill>
                  <a:schemeClr val="tx1"/>
                </a:solidFill>
              </a:rPr>
              <a:pPr>
                <a:spcBef>
                  <a:spcPct val="50000"/>
                </a:spcBef>
              </a:pPr>
              <a:t>30</a:t>
            </a:fld>
            <a:endParaRPr lang="en-US" sz="1400" dirty="0">
              <a:solidFill>
                <a:schemeClr val="tx1"/>
              </a:solidFill>
            </a:endParaRPr>
          </a:p>
        </p:txBody>
      </p:sp>
      <p:graphicFrame>
        <p:nvGraphicFramePr>
          <p:cNvPr id="88119" name="Group 55"/>
          <p:cNvGraphicFramePr>
            <a:graphicFrameLocks noGrp="1"/>
          </p:cNvGraphicFramePr>
          <p:nvPr>
            <p:extLst>
              <p:ext uri="{D42A27DB-BD31-4B8C-83A1-F6EECF244321}">
                <p14:modId xmlns:p14="http://schemas.microsoft.com/office/powerpoint/2010/main" val="3789666835"/>
              </p:ext>
            </p:extLst>
          </p:nvPr>
        </p:nvGraphicFramePr>
        <p:xfrm>
          <a:off x="628650" y="1925262"/>
          <a:ext cx="7886700" cy="4317826"/>
        </p:xfrm>
        <a:graphic>
          <a:graphicData uri="http://schemas.openxmlformats.org/drawingml/2006/table">
            <a:tbl>
              <a:tblPr>
                <a:noFill/>
              </a:tblPr>
              <a:tblGrid>
                <a:gridCol w="4144375">
                  <a:extLst>
                    <a:ext uri="{9D8B030D-6E8A-4147-A177-3AD203B41FA5}">
                      <a16:colId xmlns:a16="http://schemas.microsoft.com/office/drawing/2014/main" val="20000"/>
                    </a:ext>
                  </a:extLst>
                </a:gridCol>
                <a:gridCol w="3742325">
                  <a:extLst>
                    <a:ext uri="{9D8B030D-6E8A-4147-A177-3AD203B41FA5}">
                      <a16:colId xmlns:a16="http://schemas.microsoft.com/office/drawing/2014/main" val="20001"/>
                    </a:ext>
                  </a:extLst>
                </a:gridCol>
              </a:tblGrid>
              <a:tr h="76481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700" b="1" i="0" u="none" strike="noStrike" cap="none" normalizeH="0" baseline="0">
                          <a:ln>
                            <a:noFill/>
                          </a:ln>
                          <a:solidFill>
                            <a:schemeClr val="tx1">
                              <a:lumMod val="85000"/>
                              <a:lumOff val="15000"/>
                            </a:schemeClr>
                          </a:solidFill>
                          <a:effectLst/>
                          <a:latin typeface="Arial" pitchFamily="34" charset="0"/>
                        </a:rPr>
                        <a:t>Customer</a:t>
                      </a:r>
                    </a:p>
                  </a:txBody>
                  <a:tcPr marL="265050" marR="159030" marT="159030" marB="159030" anchor="ctr" horzOverflow="overflow">
                    <a:lnL w="12700" cmpd="sng">
                      <a:noFill/>
                      <a:prstDash val="solid"/>
                    </a:lnL>
                    <a:lnR w="38100" cap="flat" cmpd="sng" algn="ctr">
                      <a:solidFill>
                        <a:srgbClr val="FFFFFF"/>
                      </a:solidFill>
                      <a:prstDash val="solid"/>
                    </a:lnR>
                    <a:lnT w="12700" cmpd="sng">
                      <a:noFill/>
                      <a:prstDash val="solid"/>
                    </a:lnT>
                    <a:lnB w="38100" cap="flat" cmpd="sng" algn="ctr">
                      <a:solidFill>
                        <a:srgbClr val="FFFFFF"/>
                      </a:solidFill>
                      <a:prstDash val="solid"/>
                    </a:lnB>
                    <a:lnTlToBr>
                      <a:noFill/>
                    </a:lnTlToBr>
                    <a:lnBlToTr>
                      <a:noFill/>
                    </a:lnBlToTr>
                    <a:solidFill>
                      <a:srgbClr val="878E8B">
                        <a:alpha val="30196"/>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700" b="1" i="0" u="none" strike="noStrike" cap="none" normalizeH="0" baseline="0">
                          <a:ln>
                            <a:noFill/>
                          </a:ln>
                          <a:solidFill>
                            <a:schemeClr val="tx1">
                              <a:lumMod val="85000"/>
                              <a:lumOff val="15000"/>
                            </a:schemeClr>
                          </a:solidFill>
                          <a:effectLst/>
                          <a:latin typeface="Arial" pitchFamily="34" charset="0"/>
                        </a:rPr>
                        <a:t>Categories</a:t>
                      </a:r>
                    </a:p>
                  </a:txBody>
                  <a:tcPr marL="265050" marR="159030" marT="159030" marB="159030" anchor="ctr" horzOverflow="overflow">
                    <a:lnL w="38100" cap="flat" cmpd="sng" algn="ctr">
                      <a:solidFill>
                        <a:srgbClr val="FFFFFF"/>
                      </a:solidFill>
                      <a:prstDash val="solid"/>
                    </a:lnL>
                    <a:lnR w="12700" cmpd="sng">
                      <a:noFill/>
                      <a:prstDash val="solid"/>
                    </a:lnR>
                    <a:lnT w="12700" cmpd="sng">
                      <a:noFill/>
                      <a:prstDash val="solid"/>
                    </a:lnT>
                    <a:lnB w="38100" cap="flat" cmpd="sng" algn="ctr">
                      <a:solidFill>
                        <a:srgbClr val="FFFFFF"/>
                      </a:solidFill>
                      <a:prstDash val="solid"/>
                    </a:lnB>
                    <a:lnTlToBr>
                      <a:noFill/>
                    </a:lnTlToBr>
                    <a:lnBlToTr>
                      <a:noFill/>
                    </a:lnBlToTr>
                    <a:solidFill>
                      <a:srgbClr val="878E8B">
                        <a:alpha val="30196"/>
                      </a:srgbClr>
                    </a:solidFill>
                  </a:tcPr>
                </a:tc>
                <a:extLst>
                  <a:ext uri="{0D108BD9-81ED-4DB2-BD59-A6C34878D82A}">
                    <a16:rowId xmlns:a16="http://schemas.microsoft.com/office/drawing/2014/main" val="10000"/>
                  </a:ext>
                </a:extLst>
              </a:tr>
              <a:tr h="76481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700" b="0" i="0" u="none" strike="noStrike" cap="none" normalizeH="0" baseline="0">
                          <a:ln>
                            <a:noFill/>
                          </a:ln>
                          <a:solidFill>
                            <a:schemeClr val="tx1">
                              <a:lumMod val="85000"/>
                              <a:lumOff val="15000"/>
                            </a:schemeClr>
                          </a:solidFill>
                          <a:effectLst/>
                          <a:latin typeface="Arial" pitchFamily="34" charset="0"/>
                        </a:rPr>
                        <a:t>Network Operator</a:t>
                      </a:r>
                    </a:p>
                  </a:txBody>
                  <a:tcPr marL="265050" marR="159030" marT="159030" marB="159030" anchor="ctr" horzOverflow="overflow">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lnTlToBr>
                      <a:noFill/>
                    </a:lnTlToBr>
                    <a:lnBlToTr>
                      <a:noFill/>
                    </a:lnBlToTr>
                    <a:solidFill>
                      <a:srgbClr val="878E8B">
                        <a:alpha val="30196"/>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700" b="0" i="0" u="none" strike="noStrike" cap="none" normalizeH="0" baseline="0">
                          <a:ln>
                            <a:noFill/>
                          </a:ln>
                          <a:solidFill>
                            <a:schemeClr val="tx1">
                              <a:lumMod val="85000"/>
                              <a:lumOff val="15000"/>
                            </a:schemeClr>
                          </a:solidFill>
                          <a:effectLst/>
                          <a:latin typeface="Arial" pitchFamily="34" charset="0"/>
                        </a:rPr>
                        <a:t>1-6 or 7</a:t>
                      </a:r>
                    </a:p>
                  </a:txBody>
                  <a:tcPr marL="265050" marR="159030" marT="159030" marB="159030" anchor="ctr" horzOverflow="overflow">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lnTlToBr>
                      <a:noFill/>
                    </a:lnTlToBr>
                    <a:lnBlToTr>
                      <a:noFill/>
                    </a:lnBlToTr>
                    <a:solidFill>
                      <a:srgbClr val="878E8B">
                        <a:alpha val="30196"/>
                      </a:srgbClr>
                    </a:solidFill>
                  </a:tcPr>
                </a:tc>
                <a:extLst>
                  <a:ext uri="{0D108BD9-81ED-4DB2-BD59-A6C34878D82A}">
                    <a16:rowId xmlns:a16="http://schemas.microsoft.com/office/drawing/2014/main" val="10001"/>
                  </a:ext>
                </a:extLst>
              </a:tr>
              <a:tr h="125858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700" b="0" i="0" u="none" strike="noStrike" cap="none" normalizeH="0" baseline="0">
                          <a:ln>
                            <a:noFill/>
                          </a:ln>
                          <a:solidFill>
                            <a:schemeClr val="tx1">
                              <a:lumMod val="85000"/>
                              <a:lumOff val="15000"/>
                            </a:schemeClr>
                          </a:solidFill>
                          <a:effectLst/>
                          <a:latin typeface="Arial" pitchFamily="34" charset="0"/>
                        </a:rPr>
                        <a:t>OEM</a:t>
                      </a:r>
                    </a:p>
                  </a:txBody>
                  <a:tcPr marL="265050" marR="159030" marT="159030" marB="159030" anchor="ctr" horzOverflow="overflow">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lnTlToBr>
                      <a:noFill/>
                    </a:lnTlToBr>
                    <a:lnBlToTr>
                      <a:noFill/>
                    </a:lnBlToTr>
                    <a:solidFill>
                      <a:srgbClr val="878E8B">
                        <a:alpha val="30196"/>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700" b="0" i="0" u="none" strike="noStrike" cap="none" normalizeH="0" baseline="0">
                          <a:ln>
                            <a:noFill/>
                          </a:ln>
                          <a:solidFill>
                            <a:schemeClr val="tx1">
                              <a:lumMod val="85000"/>
                              <a:lumOff val="15000"/>
                            </a:schemeClr>
                          </a:solidFill>
                          <a:effectLst/>
                          <a:latin typeface="Arial" pitchFamily="34" charset="0"/>
                        </a:rPr>
                        <a:t>8 if HW product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700" b="0" i="0" u="none" strike="noStrike" cap="none" normalizeH="0" baseline="0">
                          <a:ln>
                            <a:noFill/>
                          </a:ln>
                          <a:solidFill>
                            <a:schemeClr val="tx1">
                              <a:lumMod val="85000"/>
                              <a:lumOff val="15000"/>
                            </a:schemeClr>
                          </a:solidFill>
                          <a:effectLst/>
                          <a:latin typeface="Arial" pitchFamily="34" charset="0"/>
                        </a:rPr>
                        <a:t>7 if service</a:t>
                      </a:r>
                    </a:p>
                  </a:txBody>
                  <a:tcPr marL="265050" marR="159030" marT="159030" marB="159030" anchor="ctr" horzOverflow="overflow">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lnTlToBr>
                      <a:noFill/>
                    </a:lnTlToBr>
                    <a:lnBlToTr>
                      <a:noFill/>
                    </a:lnBlToTr>
                    <a:solidFill>
                      <a:srgbClr val="878E8B">
                        <a:alpha val="30196"/>
                      </a:srgbClr>
                    </a:solidFill>
                  </a:tcPr>
                </a:tc>
                <a:extLst>
                  <a:ext uri="{0D108BD9-81ED-4DB2-BD59-A6C34878D82A}">
                    <a16:rowId xmlns:a16="http://schemas.microsoft.com/office/drawing/2014/main" val="10002"/>
                  </a:ext>
                </a:extLst>
              </a:tr>
              <a:tr h="76481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700" b="0" i="0" u="none" strike="noStrike" cap="none" normalizeH="0" baseline="0">
                          <a:ln>
                            <a:noFill/>
                          </a:ln>
                          <a:solidFill>
                            <a:schemeClr val="tx1">
                              <a:lumMod val="85000"/>
                              <a:lumOff val="15000"/>
                            </a:schemeClr>
                          </a:solidFill>
                          <a:effectLst/>
                          <a:latin typeface="Arial" pitchFamily="34" charset="0"/>
                        </a:rPr>
                        <a:t>End customer</a:t>
                      </a:r>
                    </a:p>
                  </a:txBody>
                  <a:tcPr marL="265050" marR="159030" marT="159030" marB="159030" anchor="ctr" horzOverflow="overflow">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lnTlToBr>
                      <a:noFill/>
                    </a:lnTlToBr>
                    <a:lnBlToTr>
                      <a:noFill/>
                    </a:lnBlToTr>
                    <a:solidFill>
                      <a:srgbClr val="878E8B">
                        <a:alpha val="30196"/>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700" b="0" i="0" u="none" strike="noStrike" cap="none" normalizeH="0" baseline="0">
                          <a:ln>
                            <a:noFill/>
                          </a:ln>
                          <a:solidFill>
                            <a:schemeClr val="tx1">
                              <a:lumMod val="85000"/>
                              <a:lumOff val="15000"/>
                            </a:schemeClr>
                          </a:solidFill>
                          <a:effectLst/>
                          <a:latin typeface="Arial" pitchFamily="34" charset="0"/>
                        </a:rPr>
                        <a:t>9</a:t>
                      </a:r>
                    </a:p>
                  </a:txBody>
                  <a:tcPr marL="265050" marR="159030" marT="159030" marB="159030" anchor="ctr" horzOverflow="overflow">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lnTlToBr>
                      <a:noFill/>
                    </a:lnTlToBr>
                    <a:lnBlToTr>
                      <a:noFill/>
                    </a:lnBlToTr>
                    <a:solidFill>
                      <a:srgbClr val="878E8B">
                        <a:alpha val="30196"/>
                      </a:srgbClr>
                    </a:solidFill>
                  </a:tcPr>
                </a:tc>
                <a:extLst>
                  <a:ext uri="{0D108BD9-81ED-4DB2-BD59-A6C34878D82A}">
                    <a16:rowId xmlns:a16="http://schemas.microsoft.com/office/drawing/2014/main" val="10003"/>
                  </a:ext>
                </a:extLst>
              </a:tr>
              <a:tr h="76481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700" b="0" i="0" u="none" strike="noStrike" cap="none" normalizeH="0" baseline="0">
                          <a:ln>
                            <a:noFill/>
                          </a:ln>
                          <a:solidFill>
                            <a:schemeClr val="tx1">
                              <a:lumMod val="85000"/>
                              <a:lumOff val="15000"/>
                            </a:schemeClr>
                          </a:solidFill>
                          <a:effectLst/>
                          <a:latin typeface="Arial" pitchFamily="34" charset="0"/>
                        </a:rPr>
                        <a:t>Internal</a:t>
                      </a:r>
                    </a:p>
                  </a:txBody>
                  <a:tcPr marL="265050" marR="159030" marT="159030" marB="159030" anchor="ctr" horzOverflow="overflow">
                    <a:lnL w="12700" cmpd="sng">
                      <a:no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lnTlToBr>
                      <a:noFill/>
                    </a:lnTlToBr>
                    <a:lnBlToTr>
                      <a:noFill/>
                    </a:lnBlToTr>
                    <a:solidFill>
                      <a:srgbClr val="878E8B">
                        <a:alpha val="30196"/>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700" b="0" i="0" u="none" strike="noStrike" cap="none" normalizeH="0" baseline="0">
                          <a:ln>
                            <a:noFill/>
                          </a:ln>
                          <a:solidFill>
                            <a:schemeClr val="tx1">
                              <a:lumMod val="85000"/>
                              <a:lumOff val="15000"/>
                            </a:schemeClr>
                          </a:solidFill>
                          <a:effectLst/>
                          <a:latin typeface="Arial" pitchFamily="34" charset="0"/>
                        </a:rPr>
                        <a:t>7</a:t>
                      </a:r>
                    </a:p>
                  </a:txBody>
                  <a:tcPr marL="265050" marR="159030" marT="159030" marB="159030" anchor="ctr" horzOverflow="overflow">
                    <a:lnL w="38100" cap="flat" cmpd="sng" algn="ctr">
                      <a:solidFill>
                        <a:srgbClr val="FFFFFF"/>
                      </a:solidFill>
                      <a:prstDash val="solid"/>
                    </a:lnL>
                    <a:lnR w="12700" cmpd="sng">
                      <a:noFill/>
                      <a:prstDash val="solid"/>
                    </a:lnR>
                    <a:lnT w="38100" cap="flat" cmpd="sng" algn="ctr">
                      <a:solidFill>
                        <a:srgbClr val="FFFFFF"/>
                      </a:solidFill>
                      <a:prstDash val="solid"/>
                    </a:lnT>
                    <a:lnB w="12700" cmpd="sng">
                      <a:noFill/>
                      <a:prstDash val="solid"/>
                    </a:lnB>
                    <a:lnTlToBr>
                      <a:noFill/>
                    </a:lnTlToBr>
                    <a:lnBlToTr>
                      <a:noFill/>
                    </a:lnBlToTr>
                    <a:solidFill>
                      <a:srgbClr val="878E8B">
                        <a:alpha val="30196"/>
                      </a:srgbClr>
                    </a:solidFill>
                  </a:tcPr>
                </a:tc>
                <a:extLst>
                  <a:ext uri="{0D108BD9-81ED-4DB2-BD59-A6C34878D82A}">
                    <a16:rowId xmlns:a16="http://schemas.microsoft.com/office/drawing/2014/main" val="10004"/>
                  </a:ext>
                </a:extLst>
              </a:tr>
            </a:tbl>
          </a:graphicData>
        </a:graphic>
      </p:graphicFrame>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t>Rules of Selection</a:t>
            </a:r>
          </a:p>
        </p:txBody>
      </p:sp>
      <p:graphicFrame>
        <p:nvGraphicFramePr>
          <p:cNvPr id="4" name="Content Placeholder 3">
            <a:extLst>
              <a:ext uri="{FF2B5EF4-FFF2-40B4-BE49-F238E27FC236}">
                <a16:creationId xmlns:a16="http://schemas.microsoft.com/office/drawing/2014/main" id="{2475B08F-4C7A-48C2-9C77-865850CC3090}"/>
              </a:ext>
            </a:extLst>
          </p:cNvPr>
          <p:cNvGraphicFramePr>
            <a:graphicFrameLocks noGrp="1"/>
          </p:cNvGraphicFramePr>
          <p:nvPr>
            <p:ph idx="1"/>
            <p:extLst>
              <p:ext uri="{D42A27DB-BD31-4B8C-83A1-F6EECF244321}">
                <p14:modId xmlns:p14="http://schemas.microsoft.com/office/powerpoint/2010/main" val="3883403824"/>
              </p:ext>
            </p:extLst>
          </p:nvPr>
        </p:nvGraphicFramePr>
        <p:xfrm>
          <a:off x="609600" y="1600200"/>
          <a:ext cx="78486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A2D2B5B0-1713-4F4E-9F22-9D03060F1892}"/>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50180"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5A6D39AA-A7D5-4412-84C6-BFC8CF9ECDB2}" type="slidenum">
              <a:rPr lang="en-US" sz="1400">
                <a:solidFill>
                  <a:schemeClr val="tx1"/>
                </a:solidFill>
              </a:rPr>
              <a:pPr>
                <a:spcBef>
                  <a:spcPct val="50000"/>
                </a:spcBef>
              </a:pPr>
              <a:t>31</a:t>
            </a:fld>
            <a:endParaRPr lang="en-US" sz="1400" dirty="0">
              <a:solidFill>
                <a:schemeClr val="tx1"/>
              </a:solidFill>
            </a:endParaRPr>
          </a:p>
        </p:txBody>
      </p:sp>
      <p:cxnSp>
        <p:nvCxnSpPr>
          <p:cNvPr id="8" name="Straight Connector 7">
            <a:extLst>
              <a:ext uri="{FF2B5EF4-FFF2-40B4-BE49-F238E27FC236}">
                <a16:creationId xmlns:a16="http://schemas.microsoft.com/office/drawing/2014/main" id="{FA23AEFA-10B5-434F-920B-30529E5E3759}"/>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t>Rules of Selection</a:t>
            </a:r>
          </a:p>
        </p:txBody>
      </p:sp>
      <p:graphicFrame>
        <p:nvGraphicFramePr>
          <p:cNvPr id="4" name="Content Placeholder 3">
            <a:extLst>
              <a:ext uri="{FF2B5EF4-FFF2-40B4-BE49-F238E27FC236}">
                <a16:creationId xmlns:a16="http://schemas.microsoft.com/office/drawing/2014/main" id="{6754C0FE-DCC1-4F4C-AF79-7A08F59BFF62}"/>
              </a:ext>
            </a:extLst>
          </p:cNvPr>
          <p:cNvGraphicFramePr>
            <a:graphicFrameLocks noGrp="1"/>
          </p:cNvGraphicFramePr>
          <p:nvPr>
            <p:ph idx="1"/>
            <p:extLst>
              <p:ext uri="{D42A27DB-BD31-4B8C-83A1-F6EECF244321}">
                <p14:modId xmlns:p14="http://schemas.microsoft.com/office/powerpoint/2010/main" val="1464493088"/>
              </p:ext>
            </p:extLst>
          </p:nvPr>
        </p:nvGraphicFramePr>
        <p:xfrm>
          <a:off x="533400" y="1524000"/>
          <a:ext cx="80772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45C0B2E9-EA40-436E-A2D9-B4362B68E2EE}"/>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83972"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88D68A9C-6CF4-42DB-9E49-FC07972BE87F}" type="slidenum">
              <a:rPr lang="en-US" sz="1400">
                <a:solidFill>
                  <a:schemeClr val="tx1"/>
                </a:solidFill>
              </a:rPr>
              <a:pPr>
                <a:spcBef>
                  <a:spcPct val="50000"/>
                </a:spcBef>
              </a:pPr>
              <a:t>32</a:t>
            </a:fld>
            <a:endParaRPr lang="en-US" sz="1400" dirty="0">
              <a:solidFill>
                <a:schemeClr val="tx1"/>
              </a:solidFill>
            </a:endParaRPr>
          </a:p>
        </p:txBody>
      </p:sp>
      <p:cxnSp>
        <p:nvCxnSpPr>
          <p:cNvPr id="6" name="Straight Connector 5">
            <a:extLst>
              <a:ext uri="{FF2B5EF4-FFF2-40B4-BE49-F238E27FC236}">
                <a16:creationId xmlns:a16="http://schemas.microsoft.com/office/drawing/2014/main" id="{C93B4009-1377-4A29-BA9B-40814FAD97BA}"/>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t>Rules of Selection (cont.)</a:t>
            </a:r>
          </a:p>
        </p:txBody>
      </p:sp>
      <p:graphicFrame>
        <p:nvGraphicFramePr>
          <p:cNvPr id="3" name="Content Placeholder 2">
            <a:extLst>
              <a:ext uri="{FF2B5EF4-FFF2-40B4-BE49-F238E27FC236}">
                <a16:creationId xmlns:a16="http://schemas.microsoft.com/office/drawing/2014/main" id="{A2C2E5BC-11D6-4FBD-B6A2-1B5CBE10935C}"/>
              </a:ext>
            </a:extLst>
          </p:cNvPr>
          <p:cNvGraphicFramePr>
            <a:graphicFrameLocks noGrp="1"/>
          </p:cNvGraphicFramePr>
          <p:nvPr>
            <p:ph idx="1"/>
            <p:extLst>
              <p:ext uri="{D42A27DB-BD31-4B8C-83A1-F6EECF244321}">
                <p14:modId xmlns:p14="http://schemas.microsoft.com/office/powerpoint/2010/main" val="828442942"/>
              </p:ext>
            </p:extLst>
          </p:nvPr>
        </p:nvGraphicFramePr>
        <p:xfrm>
          <a:off x="533400" y="1447801"/>
          <a:ext cx="8001000" cy="48005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Footer Placeholder 1">
            <a:extLst>
              <a:ext uri="{FF2B5EF4-FFF2-40B4-BE49-F238E27FC236}">
                <a16:creationId xmlns:a16="http://schemas.microsoft.com/office/drawing/2014/main" id="{35F3AD9A-E362-4001-B48A-5BE29BA1220E}"/>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81924"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BB0D73AB-4433-4A9B-9C6B-1805CCCAF4E5}" type="slidenum">
              <a:rPr lang="en-US" sz="1400">
                <a:solidFill>
                  <a:schemeClr val="tx1"/>
                </a:solidFill>
              </a:rPr>
              <a:pPr>
                <a:spcBef>
                  <a:spcPct val="50000"/>
                </a:spcBef>
              </a:pPr>
              <a:t>33</a:t>
            </a:fld>
            <a:endParaRPr lang="en-US" sz="1400" dirty="0">
              <a:solidFill>
                <a:schemeClr val="tx1"/>
              </a:solidFill>
            </a:endParaRPr>
          </a:p>
        </p:txBody>
      </p:sp>
      <p:cxnSp>
        <p:nvCxnSpPr>
          <p:cNvPr id="6" name="Straight Connector 5">
            <a:extLst>
              <a:ext uri="{FF2B5EF4-FFF2-40B4-BE49-F238E27FC236}">
                <a16:creationId xmlns:a16="http://schemas.microsoft.com/office/drawing/2014/main" id="{A3723C4A-4150-4DFF-9A1A-2D31405126D2}"/>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A1E8B-4A14-498E-A3DA-24074C75961B}"/>
              </a:ext>
            </a:extLst>
          </p:cNvPr>
          <p:cNvSpPr>
            <a:spLocks noGrp="1"/>
          </p:cNvSpPr>
          <p:nvPr>
            <p:ph type="title"/>
          </p:nvPr>
        </p:nvSpPr>
        <p:spPr/>
        <p:txBody>
          <a:bodyPr/>
          <a:lstStyle/>
          <a:p>
            <a:r>
              <a:rPr lang="en-US" dirty="0"/>
              <a:t>Approval Process</a:t>
            </a:r>
          </a:p>
        </p:txBody>
      </p:sp>
      <p:sp>
        <p:nvSpPr>
          <p:cNvPr id="3" name="Content Placeholder 2">
            <a:extLst>
              <a:ext uri="{FF2B5EF4-FFF2-40B4-BE49-F238E27FC236}">
                <a16:creationId xmlns:a16="http://schemas.microsoft.com/office/drawing/2014/main" id="{C5E83631-C5CF-4E2E-89E0-EAEFFD3B479B}"/>
              </a:ext>
            </a:extLst>
          </p:cNvPr>
          <p:cNvSpPr>
            <a:spLocks noGrp="1"/>
          </p:cNvSpPr>
          <p:nvPr>
            <p:ph idx="1"/>
          </p:nvPr>
        </p:nvSpPr>
        <p:spPr>
          <a:xfrm>
            <a:off x="762000" y="1690690"/>
            <a:ext cx="8077200" cy="4802184"/>
          </a:xfrm>
        </p:spPr>
        <p:txBody>
          <a:bodyPr>
            <a:normAutofit fontScale="70000" lnSpcReduction="20000"/>
          </a:bodyPr>
          <a:lstStyle/>
          <a:p>
            <a:pPr marL="0" indent="0">
              <a:lnSpc>
                <a:spcPct val="120000"/>
              </a:lnSpc>
              <a:buNone/>
            </a:pPr>
            <a:r>
              <a:rPr lang="en-US" sz="2300" dirty="0"/>
              <a:t>Step 1 – The organization adds the category to their private TL 9000 Certification profile</a:t>
            </a:r>
          </a:p>
          <a:p>
            <a:pPr marL="0" indent="0">
              <a:lnSpc>
                <a:spcPct val="120000"/>
              </a:lnSpc>
              <a:buNone/>
            </a:pPr>
            <a:r>
              <a:rPr lang="en-US" sz="2300" dirty="0"/>
              <a:t>Step 2 – The system asks if it wants to start the approval process now or wait.</a:t>
            </a:r>
          </a:p>
          <a:p>
            <a:pPr marL="0" indent="0">
              <a:lnSpc>
                <a:spcPct val="120000"/>
              </a:lnSpc>
              <a:buNone/>
            </a:pPr>
            <a:r>
              <a:rPr lang="en-US" sz="2300" dirty="0"/>
              <a:t>Step 3 – When TIA QuEST Forum approval is requested, a pop-up window appears requesting the following information:</a:t>
            </a:r>
          </a:p>
          <a:p>
            <a:pPr marL="342900" lvl="1" indent="0">
              <a:lnSpc>
                <a:spcPct val="120000"/>
              </a:lnSpc>
              <a:buNone/>
            </a:pPr>
            <a:r>
              <a:rPr lang="en-US" sz="2300" dirty="0"/>
              <a:t>1)	Product or service description</a:t>
            </a:r>
          </a:p>
          <a:p>
            <a:pPr marL="342900" lvl="1" indent="0">
              <a:lnSpc>
                <a:spcPct val="120000"/>
              </a:lnSpc>
              <a:buNone/>
            </a:pPr>
            <a:r>
              <a:rPr lang="en-US" sz="2300" dirty="0"/>
              <a:t>2)	Product name and/or model number (hardware/software products – Families 1-6 and 8) </a:t>
            </a:r>
          </a:p>
          <a:p>
            <a:pPr marL="342900" lvl="1" indent="0">
              <a:lnSpc>
                <a:spcPct val="120000"/>
              </a:lnSpc>
              <a:buNone/>
            </a:pPr>
            <a:r>
              <a:rPr lang="en-US" sz="2300" dirty="0"/>
              <a:t>3)	Primary function (hardware/software products – Families 1-6 and 8)</a:t>
            </a:r>
          </a:p>
          <a:p>
            <a:pPr marL="342900" lvl="1" indent="0">
              <a:lnSpc>
                <a:spcPct val="120000"/>
              </a:lnSpc>
              <a:buNone/>
            </a:pPr>
            <a:r>
              <a:rPr lang="en-US" sz="2300" dirty="0"/>
              <a:t>4)	Competitors products name or model numbers (hardware/software products– Families 1-6 and 8)</a:t>
            </a:r>
          </a:p>
          <a:p>
            <a:pPr marL="342900" lvl="1" indent="0">
              <a:lnSpc>
                <a:spcPct val="120000"/>
              </a:lnSpc>
              <a:buNone/>
            </a:pPr>
            <a:r>
              <a:rPr lang="en-US" sz="2300" dirty="0"/>
              <a:t>5)	Link(s) to material on web</a:t>
            </a:r>
          </a:p>
          <a:p>
            <a:pPr marL="342900" lvl="1" indent="0">
              <a:lnSpc>
                <a:spcPct val="120000"/>
              </a:lnSpc>
              <a:buNone/>
            </a:pPr>
            <a:r>
              <a:rPr lang="en-US" sz="2300" dirty="0"/>
              <a:t>6)	Attach brochure(s) – do not need certificate </a:t>
            </a:r>
          </a:p>
          <a:p>
            <a:pPr marL="0" indent="0">
              <a:lnSpc>
                <a:spcPct val="120000"/>
              </a:lnSpc>
              <a:buNone/>
            </a:pPr>
            <a:r>
              <a:rPr lang="en-US" sz="2300" dirty="0"/>
              <a:t>Note:  Item 1 is required in all cases. Either items 5 or 6 are also required in all cases.  Items 2 and 3 are required for Families 1-6 and 8.  Item 4 applies only to Families 1-6 and 8 and is optional.  The pop-up will not close until all required information has been completed.</a:t>
            </a:r>
          </a:p>
        </p:txBody>
      </p:sp>
      <p:sp>
        <p:nvSpPr>
          <p:cNvPr id="4" name="Footer Placeholder 3">
            <a:extLst>
              <a:ext uri="{FF2B5EF4-FFF2-40B4-BE49-F238E27FC236}">
                <a16:creationId xmlns:a16="http://schemas.microsoft.com/office/drawing/2014/main" id="{8CA4E9DC-32D0-4ADA-AC8B-11F280FEA49A}"/>
              </a:ext>
            </a:extLst>
          </p:cNvPr>
          <p:cNvSpPr>
            <a:spLocks noGrp="1"/>
          </p:cNvSpPr>
          <p:nvPr>
            <p:ph type="ftr" sz="quarter" idx="11"/>
          </p:nvPr>
        </p:nvSpPr>
        <p:spPr/>
        <p:txBody>
          <a:bodyPr/>
          <a:lstStyle/>
          <a:p>
            <a:pPr>
              <a:defRPr/>
            </a:pPr>
            <a:r>
              <a:rPr lang="en-US" dirty="0"/>
              <a:t>Copyright 2022 TIA QuEST Forum</a:t>
            </a:r>
          </a:p>
        </p:txBody>
      </p:sp>
      <p:sp>
        <p:nvSpPr>
          <p:cNvPr id="6" name="Text Box 4">
            <a:extLst>
              <a:ext uri="{FF2B5EF4-FFF2-40B4-BE49-F238E27FC236}">
                <a16:creationId xmlns:a16="http://schemas.microsoft.com/office/drawing/2014/main" id="{E49B68E0-6DEC-49A0-AEB3-7B9FFFF10B4D}"/>
              </a:ext>
            </a:extLst>
          </p:cNvPr>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BB0D73AB-4433-4A9B-9C6B-1805CCCAF4E5}" type="slidenum">
              <a:rPr lang="en-US" sz="1400">
                <a:solidFill>
                  <a:schemeClr val="tx1"/>
                </a:solidFill>
              </a:rPr>
              <a:pPr>
                <a:spcBef>
                  <a:spcPct val="50000"/>
                </a:spcBef>
              </a:pPr>
              <a:t>34</a:t>
            </a:fld>
            <a:endParaRPr lang="en-US" sz="1400" dirty="0">
              <a:solidFill>
                <a:schemeClr val="tx1"/>
              </a:solidFill>
            </a:endParaRPr>
          </a:p>
        </p:txBody>
      </p:sp>
    </p:spTree>
    <p:custDataLst>
      <p:tags r:id="rId1"/>
    </p:custDataLst>
    <p:extLst>
      <p:ext uri="{BB962C8B-B14F-4D97-AF65-F5344CB8AC3E}">
        <p14:creationId xmlns:p14="http://schemas.microsoft.com/office/powerpoint/2010/main" val="36532683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A1E8B-4A14-498E-A3DA-24074C75961B}"/>
              </a:ext>
            </a:extLst>
          </p:cNvPr>
          <p:cNvSpPr>
            <a:spLocks noGrp="1"/>
          </p:cNvSpPr>
          <p:nvPr>
            <p:ph type="title"/>
          </p:nvPr>
        </p:nvSpPr>
        <p:spPr/>
        <p:txBody>
          <a:bodyPr/>
          <a:lstStyle/>
          <a:p>
            <a:r>
              <a:rPr lang="en-US" dirty="0"/>
              <a:t>Approval Process</a:t>
            </a:r>
          </a:p>
        </p:txBody>
      </p:sp>
      <p:sp>
        <p:nvSpPr>
          <p:cNvPr id="3" name="Content Placeholder 2">
            <a:extLst>
              <a:ext uri="{FF2B5EF4-FFF2-40B4-BE49-F238E27FC236}">
                <a16:creationId xmlns:a16="http://schemas.microsoft.com/office/drawing/2014/main" id="{C5E83631-C5CF-4E2E-89E0-EAEFFD3B479B}"/>
              </a:ext>
            </a:extLst>
          </p:cNvPr>
          <p:cNvSpPr>
            <a:spLocks noGrp="1"/>
          </p:cNvSpPr>
          <p:nvPr>
            <p:ph idx="1"/>
          </p:nvPr>
        </p:nvSpPr>
        <p:spPr/>
        <p:txBody>
          <a:bodyPr>
            <a:normAutofit fontScale="85000" lnSpcReduction="20000"/>
          </a:bodyPr>
          <a:lstStyle/>
          <a:p>
            <a:pPr marL="0" indent="0">
              <a:buNone/>
            </a:pPr>
            <a:endParaRPr lang="en-US" dirty="0"/>
          </a:p>
          <a:p>
            <a:pPr marL="0" indent="0">
              <a:buNone/>
            </a:pPr>
            <a:r>
              <a:rPr lang="en-US" dirty="0"/>
              <a:t>Step 4 – Category Verification Sub-team notified</a:t>
            </a:r>
          </a:p>
          <a:p>
            <a:pPr marL="0" indent="0">
              <a:buNone/>
            </a:pPr>
            <a:endParaRPr lang="en-US" dirty="0"/>
          </a:p>
          <a:p>
            <a:pPr marL="0" indent="0">
              <a:buNone/>
            </a:pPr>
            <a:r>
              <a:rPr lang="en-US" dirty="0"/>
              <a:t>Step 5 – Sub-team determines if the information received is sufficient.  If not, then request is sent to the organization by the TL 9000 Administrator for more information.  If yes, then Step 6 takes place</a:t>
            </a:r>
          </a:p>
          <a:p>
            <a:pPr marL="0" indent="0">
              <a:buNone/>
            </a:pPr>
            <a:endParaRPr lang="en-US" dirty="0"/>
          </a:p>
          <a:p>
            <a:pPr marL="0" indent="0">
              <a:buNone/>
            </a:pPr>
            <a:r>
              <a:rPr lang="en-US" dirty="0"/>
              <a:t>Step 6 – The Sub-team verifies the category selection.  If it is correct, then the approval is noted in the organization’s private TL 9000 profile.  If not, then the organization is notified by the TL 9000 Administrator.   The information provided to the organization will include a suggested appropriate product.  If more than one might apply, then some guidance on how to choose the correct category shall also be provided by the Sub-team.</a:t>
            </a:r>
          </a:p>
          <a:p>
            <a:pPr marL="0" indent="0">
              <a:buNone/>
            </a:pPr>
            <a:endParaRPr lang="en-US" dirty="0"/>
          </a:p>
          <a:p>
            <a:pPr marL="0" indent="0">
              <a:buNone/>
            </a:pPr>
            <a:r>
              <a:rPr lang="en-US" dirty="0"/>
              <a:t>The approval process should be completed within 30 days of notification to the Sub-team.  Delays in responding for requests for more information from the organization may extend this time.</a:t>
            </a:r>
          </a:p>
          <a:p>
            <a:pPr marL="0" indent="0">
              <a:buNone/>
            </a:pPr>
            <a:endParaRPr lang="en-US" dirty="0"/>
          </a:p>
        </p:txBody>
      </p:sp>
      <p:sp>
        <p:nvSpPr>
          <p:cNvPr id="4" name="Footer Placeholder 3">
            <a:extLst>
              <a:ext uri="{FF2B5EF4-FFF2-40B4-BE49-F238E27FC236}">
                <a16:creationId xmlns:a16="http://schemas.microsoft.com/office/drawing/2014/main" id="{8CA4E9DC-32D0-4ADA-AC8B-11F280FEA49A}"/>
              </a:ext>
            </a:extLst>
          </p:cNvPr>
          <p:cNvSpPr>
            <a:spLocks noGrp="1"/>
          </p:cNvSpPr>
          <p:nvPr>
            <p:ph type="ftr" sz="quarter" idx="11"/>
          </p:nvPr>
        </p:nvSpPr>
        <p:spPr/>
        <p:txBody>
          <a:bodyPr/>
          <a:lstStyle/>
          <a:p>
            <a:pPr>
              <a:defRPr/>
            </a:pPr>
            <a:r>
              <a:rPr lang="en-US" dirty="0"/>
              <a:t>Copyright 2022 TIA QuEST Forum</a:t>
            </a:r>
          </a:p>
        </p:txBody>
      </p:sp>
      <p:sp>
        <p:nvSpPr>
          <p:cNvPr id="6" name="Text Box 4">
            <a:extLst>
              <a:ext uri="{FF2B5EF4-FFF2-40B4-BE49-F238E27FC236}">
                <a16:creationId xmlns:a16="http://schemas.microsoft.com/office/drawing/2014/main" id="{E29D440F-44F3-4052-A865-48EDA453D15B}"/>
              </a:ext>
            </a:extLst>
          </p:cNvPr>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BB0D73AB-4433-4A9B-9C6B-1805CCCAF4E5}" type="slidenum">
              <a:rPr lang="en-US" sz="1400">
                <a:solidFill>
                  <a:schemeClr val="tx1"/>
                </a:solidFill>
              </a:rPr>
              <a:pPr>
                <a:spcBef>
                  <a:spcPct val="50000"/>
                </a:spcBef>
              </a:pPr>
              <a:t>35</a:t>
            </a:fld>
            <a:endParaRPr lang="en-US" sz="1400" dirty="0">
              <a:solidFill>
                <a:schemeClr val="tx1"/>
              </a:solidFill>
            </a:endParaRPr>
          </a:p>
        </p:txBody>
      </p:sp>
    </p:spTree>
    <p:custDataLst>
      <p:tags r:id="rId1"/>
    </p:custDataLst>
    <p:extLst>
      <p:ext uri="{BB962C8B-B14F-4D97-AF65-F5344CB8AC3E}">
        <p14:creationId xmlns:p14="http://schemas.microsoft.com/office/powerpoint/2010/main" val="22641251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F3F720E-0183-489D-ABE9-F1184797AEEF}"/>
              </a:ext>
            </a:extLst>
          </p:cNvPr>
          <p:cNvSpPr>
            <a:spLocks noGrp="1"/>
          </p:cNvSpPr>
          <p:nvPr>
            <p:ph type="ftr" sz="quarter" idx="11"/>
          </p:nvPr>
        </p:nvSpPr>
        <p:spPr/>
        <p:txBody>
          <a:bodyPr/>
          <a:lstStyle/>
          <a:p>
            <a:pPr>
              <a:defRPr/>
            </a:pPr>
            <a:r>
              <a:rPr lang="en-US" dirty="0"/>
              <a:t>Copyright 2022 TIA QuEST Forum</a:t>
            </a:r>
          </a:p>
        </p:txBody>
      </p:sp>
      <p:pic>
        <p:nvPicPr>
          <p:cNvPr id="6" name="Picture 5">
            <a:extLst>
              <a:ext uri="{FF2B5EF4-FFF2-40B4-BE49-F238E27FC236}">
                <a16:creationId xmlns:a16="http://schemas.microsoft.com/office/drawing/2014/main" id="{F3D4C23A-FFD9-489A-A529-50AD8F687F5F}"/>
              </a:ext>
            </a:extLst>
          </p:cNvPr>
          <p:cNvPicPr>
            <a:picLocks noChangeAspect="1"/>
          </p:cNvPicPr>
          <p:nvPr/>
        </p:nvPicPr>
        <p:blipFill>
          <a:blip r:embed="rId3"/>
          <a:stretch>
            <a:fillRect/>
          </a:stretch>
        </p:blipFill>
        <p:spPr>
          <a:xfrm>
            <a:off x="1513323" y="381000"/>
            <a:ext cx="5985164" cy="5867400"/>
          </a:xfrm>
          <a:prstGeom prst="rect">
            <a:avLst/>
          </a:prstGeom>
        </p:spPr>
      </p:pic>
      <p:sp>
        <p:nvSpPr>
          <p:cNvPr id="8" name="Text Box 4">
            <a:extLst>
              <a:ext uri="{FF2B5EF4-FFF2-40B4-BE49-F238E27FC236}">
                <a16:creationId xmlns:a16="http://schemas.microsoft.com/office/drawing/2014/main" id="{438705FC-6E1A-4587-86DD-AC853D3F2F18}"/>
              </a:ext>
            </a:extLst>
          </p:cNvPr>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BB0D73AB-4433-4A9B-9C6B-1805CCCAF4E5}" type="slidenum">
              <a:rPr lang="en-US" sz="1400">
                <a:solidFill>
                  <a:schemeClr val="tx1"/>
                </a:solidFill>
              </a:rPr>
              <a:pPr>
                <a:spcBef>
                  <a:spcPct val="50000"/>
                </a:spcBef>
              </a:pPr>
              <a:t>36</a:t>
            </a:fld>
            <a:endParaRPr lang="en-US" sz="1400" dirty="0">
              <a:solidFill>
                <a:schemeClr val="tx1"/>
              </a:solidFill>
            </a:endParaRPr>
          </a:p>
        </p:txBody>
      </p:sp>
    </p:spTree>
    <p:custDataLst>
      <p:tags r:id="rId1"/>
    </p:custDataLst>
    <p:extLst>
      <p:ext uri="{BB962C8B-B14F-4D97-AF65-F5344CB8AC3E}">
        <p14:creationId xmlns:p14="http://schemas.microsoft.com/office/powerpoint/2010/main" val="14141604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a:bodyPr>
          <a:lstStyle/>
          <a:p>
            <a:r>
              <a:rPr lang="en-US" sz="4400" b="1" dirty="0"/>
              <a:t>Summary</a:t>
            </a:r>
          </a:p>
        </p:txBody>
      </p:sp>
      <p:graphicFrame>
        <p:nvGraphicFramePr>
          <p:cNvPr id="3" name="Content Placeholder 2">
            <a:extLst>
              <a:ext uri="{FF2B5EF4-FFF2-40B4-BE49-F238E27FC236}">
                <a16:creationId xmlns:a16="http://schemas.microsoft.com/office/drawing/2014/main" id="{52EF3786-A6DC-4F3D-9460-7089EB46EBA2}"/>
              </a:ext>
            </a:extLst>
          </p:cNvPr>
          <p:cNvGraphicFramePr>
            <a:graphicFrameLocks noGrp="1"/>
          </p:cNvGraphicFramePr>
          <p:nvPr>
            <p:ph idx="1"/>
            <p:extLst>
              <p:ext uri="{D42A27DB-BD31-4B8C-83A1-F6EECF244321}">
                <p14:modId xmlns:p14="http://schemas.microsoft.com/office/powerpoint/2010/main" val="556566366"/>
              </p:ext>
            </p:extLst>
          </p:nvPr>
        </p:nvGraphicFramePr>
        <p:xfrm>
          <a:off x="228600" y="1600200"/>
          <a:ext cx="86868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48ED6A07-44A6-4A6F-AD2B-EDB12313350C}"/>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51204"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C0E6EA42-9267-4E95-AB94-E34E87C8D9BA}" type="slidenum">
              <a:rPr lang="en-US" sz="1400">
                <a:solidFill>
                  <a:schemeClr val="tx1"/>
                </a:solidFill>
              </a:rPr>
              <a:pPr>
                <a:spcBef>
                  <a:spcPct val="50000"/>
                </a:spcBef>
              </a:pPr>
              <a:t>37</a:t>
            </a:fld>
            <a:endParaRPr lang="en-US" sz="1400" dirty="0">
              <a:solidFill>
                <a:schemeClr val="tx1"/>
              </a:solidFill>
            </a:endParaRPr>
          </a:p>
        </p:txBody>
      </p:sp>
      <p:cxnSp>
        <p:nvCxnSpPr>
          <p:cNvPr id="7" name="Straight Connector 6">
            <a:extLst>
              <a:ext uri="{FF2B5EF4-FFF2-40B4-BE49-F238E27FC236}">
                <a16:creationId xmlns:a16="http://schemas.microsoft.com/office/drawing/2014/main" id="{0D281C60-21F8-4761-81B6-8A9FADE93B43}"/>
              </a:ext>
            </a:extLst>
          </p:cNvPr>
          <p:cNvCxnSpPr/>
          <p:nvPr/>
        </p:nvCxnSpPr>
        <p:spPr bwMode="auto">
          <a:xfrm>
            <a:off x="762000" y="1447800"/>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dirty="0"/>
              <a:t>Resources</a:t>
            </a:r>
          </a:p>
        </p:txBody>
      </p:sp>
      <p:sp>
        <p:nvSpPr>
          <p:cNvPr id="52227" name="Rectangle 3"/>
          <p:cNvSpPr>
            <a:spLocks noGrp="1" noChangeArrowheads="1"/>
          </p:cNvSpPr>
          <p:nvPr>
            <p:ph idx="1"/>
          </p:nvPr>
        </p:nvSpPr>
        <p:spPr>
          <a:xfrm>
            <a:off x="1066800" y="1600200"/>
            <a:ext cx="7696200" cy="2667000"/>
          </a:xfrm>
        </p:spPr>
        <p:txBody>
          <a:bodyPr>
            <a:normAutofit/>
          </a:bodyPr>
          <a:lstStyle/>
          <a:p>
            <a:pPr marL="0" indent="0">
              <a:buNone/>
            </a:pPr>
            <a:r>
              <a:rPr lang="en-US" altLang="zh-CN" sz="3600" dirty="0">
                <a:ea typeface="宋体" charset="-122"/>
                <a:hlinkClick r:id="rId4"/>
              </a:rPr>
              <a:t>http://tl9000.org/links.html</a:t>
            </a:r>
            <a:r>
              <a:rPr lang="en-US" altLang="zh-CN" sz="3600" dirty="0">
                <a:ea typeface="宋体" charset="-122"/>
              </a:rPr>
              <a:t> </a:t>
            </a:r>
          </a:p>
          <a:p>
            <a:pPr lvl="1">
              <a:buFont typeface="Wingdings" panose="05000000000000000000" pitchFamily="2" charset="2"/>
              <a:buChar char="Ø"/>
            </a:pPr>
            <a:r>
              <a:rPr lang="en-US" altLang="zh-CN" sz="3600" dirty="0">
                <a:ea typeface="宋体" charset="-122"/>
              </a:rPr>
              <a:t> Latest edition of tables</a:t>
            </a:r>
          </a:p>
          <a:p>
            <a:pPr lvl="1">
              <a:buFont typeface="Wingdings" panose="05000000000000000000" pitchFamily="2" charset="2"/>
              <a:buChar char="Ø"/>
            </a:pPr>
            <a:r>
              <a:rPr lang="en-US" altLang="zh-CN" sz="3600" dirty="0">
                <a:ea typeface="宋体" charset="-122"/>
              </a:rPr>
              <a:t> Online help</a:t>
            </a:r>
          </a:p>
          <a:p>
            <a:pPr lvl="1">
              <a:buFont typeface="Wingdings" panose="05000000000000000000" pitchFamily="2" charset="2"/>
              <a:buChar char="Ø"/>
            </a:pPr>
            <a:r>
              <a:rPr lang="en-US" altLang="zh-CN" sz="3600" dirty="0">
                <a:ea typeface="宋体" charset="-122"/>
              </a:rPr>
              <a:t> “Contact us” to submit questions</a:t>
            </a:r>
          </a:p>
        </p:txBody>
      </p:sp>
      <p:sp>
        <p:nvSpPr>
          <p:cNvPr id="2" name="Footer Placeholder 1">
            <a:extLst>
              <a:ext uri="{FF2B5EF4-FFF2-40B4-BE49-F238E27FC236}">
                <a16:creationId xmlns:a16="http://schemas.microsoft.com/office/drawing/2014/main" id="{7854EFBC-1FDF-4064-BEA5-4032143909A3}"/>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52228"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63291B6F-1CD2-4562-97E0-55FF821875E6}" type="slidenum">
              <a:rPr lang="en-US" sz="1400">
                <a:solidFill>
                  <a:schemeClr val="tx1"/>
                </a:solidFill>
              </a:rPr>
              <a:pPr>
                <a:spcBef>
                  <a:spcPct val="50000"/>
                </a:spcBef>
              </a:pPr>
              <a:t>38</a:t>
            </a:fld>
            <a:endParaRPr lang="en-US" sz="1400" dirty="0">
              <a:solidFill>
                <a:schemeClr val="tx1"/>
              </a:solidFill>
            </a:endParaRPr>
          </a:p>
        </p:txBody>
      </p:sp>
      <p:sp>
        <p:nvSpPr>
          <p:cNvPr id="6" name="Rectangle 5"/>
          <p:cNvSpPr/>
          <p:nvPr/>
        </p:nvSpPr>
        <p:spPr>
          <a:xfrm>
            <a:off x="0" y="4572000"/>
            <a:ext cx="8915400" cy="461665"/>
          </a:xfrm>
          <a:prstGeom prst="rect">
            <a:avLst/>
          </a:prstGeom>
        </p:spPr>
        <p:txBody>
          <a:bodyPr wrap="square">
            <a:spAutoFit/>
          </a:bodyPr>
          <a:lstStyle/>
          <a:p>
            <a:r>
              <a:rPr lang="en-US" sz="2400" dirty="0"/>
              <a:t>Direct Link to</a:t>
            </a:r>
          </a:p>
        </p:txBody>
      </p:sp>
      <p:graphicFrame>
        <p:nvGraphicFramePr>
          <p:cNvPr id="5" name="Diagram 4">
            <a:extLst>
              <a:ext uri="{FF2B5EF4-FFF2-40B4-BE49-F238E27FC236}">
                <a16:creationId xmlns:a16="http://schemas.microsoft.com/office/drawing/2014/main" id="{67768FBF-B50E-413C-94EF-C6AA249A107A}"/>
              </a:ext>
            </a:extLst>
          </p:cNvPr>
          <p:cNvGraphicFramePr/>
          <p:nvPr>
            <p:extLst>
              <p:ext uri="{D42A27DB-BD31-4B8C-83A1-F6EECF244321}">
                <p14:modId xmlns:p14="http://schemas.microsoft.com/office/powerpoint/2010/main" val="1035859316"/>
              </p:ext>
            </p:extLst>
          </p:nvPr>
        </p:nvGraphicFramePr>
        <p:xfrm>
          <a:off x="762000" y="4108855"/>
          <a:ext cx="7056583" cy="220979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724072" y="45100"/>
            <a:ext cx="4939868" cy="1286160"/>
          </a:xfrm>
        </p:spPr>
        <p:txBody>
          <a:bodyPr anchor="b">
            <a:normAutofit/>
          </a:bodyPr>
          <a:lstStyle/>
          <a:p>
            <a:r>
              <a:rPr lang="en-US" dirty="0"/>
              <a:t>Contact Information</a:t>
            </a:r>
          </a:p>
        </p:txBody>
      </p:sp>
      <p:sp>
        <p:nvSpPr>
          <p:cNvPr id="53251" name="Rectangle 3"/>
          <p:cNvSpPr>
            <a:spLocks noGrp="1" noChangeArrowheads="1"/>
          </p:cNvSpPr>
          <p:nvPr>
            <p:ph idx="1"/>
          </p:nvPr>
        </p:nvSpPr>
        <p:spPr>
          <a:xfrm>
            <a:off x="3724073" y="2438400"/>
            <a:ext cx="4939867" cy="3785419"/>
          </a:xfrm>
        </p:spPr>
        <p:txBody>
          <a:bodyPr>
            <a:normAutofit/>
          </a:bodyPr>
          <a:lstStyle/>
          <a:p>
            <a:pPr>
              <a:buFontTx/>
              <a:buNone/>
            </a:pPr>
            <a:r>
              <a:rPr lang="en-US" sz="3200" dirty="0"/>
              <a:t>Tom Yohe</a:t>
            </a:r>
          </a:p>
          <a:p>
            <a:pPr>
              <a:buFontTx/>
              <a:buNone/>
            </a:pPr>
            <a:r>
              <a:rPr lang="en-US" sz="3200" dirty="0"/>
              <a:t>tyohe@tytl9000.com</a:t>
            </a:r>
          </a:p>
          <a:p>
            <a:pPr>
              <a:buFontTx/>
              <a:buNone/>
            </a:pPr>
            <a:endParaRPr lang="en-US" sz="3200" dirty="0"/>
          </a:p>
          <a:p>
            <a:pPr>
              <a:buFontTx/>
              <a:buNone/>
            </a:pPr>
            <a:r>
              <a:rPr lang="en-US" sz="3200" dirty="0"/>
              <a:t>tl9000.org</a:t>
            </a:r>
          </a:p>
          <a:p>
            <a:pPr>
              <a:buFontTx/>
              <a:buNone/>
            </a:pPr>
            <a:r>
              <a:rPr lang="en-US" sz="3200" dirty="0"/>
              <a:t>Contact Us</a:t>
            </a:r>
          </a:p>
        </p:txBody>
      </p:sp>
      <p:pic>
        <p:nvPicPr>
          <p:cNvPr id="53254" name="Picture 53253">
            <a:extLst>
              <a:ext uri="{FF2B5EF4-FFF2-40B4-BE49-F238E27FC236}">
                <a16:creationId xmlns:a16="http://schemas.microsoft.com/office/drawing/2014/main" id="{3834353F-34A9-4AF7-990C-0E81721169E3}"/>
              </a:ext>
            </a:extLst>
          </p:cNvPr>
          <p:cNvPicPr>
            <a:picLocks noChangeAspect="1"/>
          </p:cNvPicPr>
          <p:nvPr/>
        </p:nvPicPr>
        <p:blipFill rotWithShape="1">
          <a:blip r:embed="rId4"/>
          <a:srcRect l="33394" r="32766" b="-1"/>
          <a:stretch/>
        </p:blipFill>
        <p:spPr>
          <a:xfrm>
            <a:off x="20" y="10"/>
            <a:ext cx="3476673" cy="6857990"/>
          </a:xfrm>
          <a:prstGeom prst="rect">
            <a:avLst/>
          </a:prstGeom>
          <a:effectLst/>
        </p:spPr>
      </p:pic>
      <p:cxnSp>
        <p:nvCxnSpPr>
          <p:cNvPr id="74" name="Straight Connector 73">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3ADFFF"/>
            </a:solidFill>
          </a:ln>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5C57BFA7-EFCB-46FD-BD62-140014FB18FD}"/>
              </a:ext>
            </a:extLst>
          </p:cNvPr>
          <p:cNvSpPr>
            <a:spLocks noGrp="1"/>
          </p:cNvSpPr>
          <p:nvPr>
            <p:ph type="ftr" sz="quarter" idx="11"/>
          </p:nvPr>
        </p:nvSpPr>
        <p:spPr>
          <a:xfrm>
            <a:off x="3724072" y="6356350"/>
            <a:ext cx="3104351" cy="365125"/>
          </a:xfrm>
        </p:spPr>
        <p:txBody>
          <a:bodyPr>
            <a:normAutofit/>
          </a:bodyPr>
          <a:lstStyle/>
          <a:p>
            <a:pPr algn="l">
              <a:spcAft>
                <a:spcPts val="600"/>
              </a:spcAft>
              <a:defRPr/>
            </a:pPr>
            <a:r>
              <a:rPr lang="en-US" dirty="0"/>
              <a:t>Copyright 2022 TIA QuEST Forum</a:t>
            </a:r>
          </a:p>
        </p:txBody>
      </p:sp>
      <p:sp>
        <p:nvSpPr>
          <p:cNvPr id="53252"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F7E70C81-9777-4F4D-9AC8-BB587A52EAC0}" type="slidenum">
              <a:rPr lang="en-US" sz="1400">
                <a:solidFill>
                  <a:schemeClr val="tx1"/>
                </a:solidFill>
              </a:rPr>
              <a:pPr>
                <a:spcBef>
                  <a:spcPct val="50000"/>
                </a:spcBef>
              </a:pPr>
              <a:t>39</a:t>
            </a:fld>
            <a:endParaRPr lang="en-US" sz="1400" dirty="0">
              <a:solidFill>
                <a:schemeClr val="tx1"/>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40699" y="687480"/>
            <a:ext cx="5605629" cy="994172"/>
          </a:xfrm>
        </p:spPr>
        <p:txBody>
          <a:bodyPr>
            <a:normAutofit/>
          </a:bodyPr>
          <a:lstStyle/>
          <a:p>
            <a:r>
              <a:rPr lang="en-US" sz="3850" dirty="0"/>
              <a:t>Importance</a:t>
            </a:r>
          </a:p>
        </p:txBody>
      </p:sp>
      <p:sp>
        <p:nvSpPr>
          <p:cNvPr id="40963" name="Rectangle 3"/>
          <p:cNvSpPr>
            <a:spLocks noGrp="1" noChangeArrowheads="1"/>
          </p:cNvSpPr>
          <p:nvPr>
            <p:ph idx="1"/>
          </p:nvPr>
        </p:nvSpPr>
        <p:spPr>
          <a:xfrm>
            <a:off x="307916" y="1681653"/>
            <a:ext cx="5986821" cy="4334518"/>
          </a:xfrm>
        </p:spPr>
        <p:txBody>
          <a:bodyPr anchor="ctr">
            <a:normAutofit/>
          </a:bodyPr>
          <a:lstStyle/>
          <a:p>
            <a:pPr>
              <a:buFontTx/>
              <a:buNone/>
            </a:pPr>
            <a:r>
              <a:rPr lang="en-US" sz="1900" dirty="0"/>
              <a:t>  If an organization is in the wrong category:</a:t>
            </a:r>
          </a:p>
          <a:p>
            <a:pPr>
              <a:buFontTx/>
              <a:buNone/>
            </a:pPr>
            <a:endParaRPr lang="en-US" sz="1900" dirty="0"/>
          </a:p>
          <a:p>
            <a:pPr lvl="1"/>
            <a:r>
              <a:rPr lang="en-US" sz="1900" dirty="0"/>
              <a:t>The industry data will not be useful to it</a:t>
            </a:r>
          </a:p>
          <a:p>
            <a:pPr lvl="1"/>
            <a:r>
              <a:rPr lang="en-US" sz="1900" dirty="0"/>
              <a:t>The data for everyone in that category will be impacted</a:t>
            </a:r>
          </a:p>
          <a:p>
            <a:pPr lvl="1"/>
            <a:r>
              <a:rPr lang="en-US" sz="1900" dirty="0"/>
              <a:t>There is a missed opportunity to have valuable data in the “right” category.</a:t>
            </a:r>
          </a:p>
          <a:p>
            <a:pPr lvl="1"/>
            <a:endParaRPr lang="en-US" sz="1900" dirty="0"/>
          </a:p>
          <a:p>
            <a:pPr>
              <a:buFontTx/>
              <a:buNone/>
            </a:pPr>
            <a:r>
              <a:rPr lang="en-US" sz="1900" dirty="0"/>
              <a:t>  Obtaining comparable data requires reporting in the correct category</a:t>
            </a:r>
          </a:p>
          <a:p>
            <a:pPr>
              <a:buFontTx/>
              <a:buNone/>
            </a:pPr>
            <a:endParaRPr lang="en-US" sz="1900" dirty="0"/>
          </a:p>
          <a:p>
            <a:pPr>
              <a:buFontTx/>
              <a:buNone/>
            </a:pPr>
            <a:endParaRPr lang="en-US" sz="1900" dirty="0"/>
          </a:p>
        </p:txBody>
      </p:sp>
      <p:sp>
        <p:nvSpPr>
          <p:cNvPr id="2" name="Footer Placeholder 1">
            <a:extLst>
              <a:ext uri="{FF2B5EF4-FFF2-40B4-BE49-F238E27FC236}">
                <a16:creationId xmlns:a16="http://schemas.microsoft.com/office/drawing/2014/main" id="{49CBE717-3ABE-4A1C-A3BD-49D67BC0D772}"/>
              </a:ext>
            </a:extLst>
          </p:cNvPr>
          <p:cNvSpPr>
            <a:spLocks noGrp="1"/>
          </p:cNvSpPr>
          <p:nvPr>
            <p:ph type="ftr" sz="quarter" idx="11"/>
          </p:nvPr>
        </p:nvSpPr>
        <p:spPr>
          <a:xfrm>
            <a:off x="307916" y="6423463"/>
            <a:ext cx="3670627" cy="273844"/>
          </a:xfrm>
        </p:spPr>
        <p:txBody>
          <a:bodyPr>
            <a:normAutofit/>
          </a:bodyPr>
          <a:lstStyle/>
          <a:p>
            <a:pPr algn="l">
              <a:spcAft>
                <a:spcPts val="600"/>
              </a:spcAft>
              <a:defRPr/>
            </a:pPr>
            <a:r>
              <a:rPr lang="en-US" sz="920" dirty="0">
                <a:solidFill>
                  <a:schemeClr val="tx1">
                    <a:lumMod val="75000"/>
                    <a:lumOff val="25000"/>
                  </a:schemeClr>
                </a:solidFill>
              </a:rPr>
              <a:t>Copyright 2022 TIA QuEST Forum</a:t>
            </a:r>
          </a:p>
        </p:txBody>
      </p:sp>
      <p:sp>
        <p:nvSpPr>
          <p:cNvPr id="77" name="Rectangle 76">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9" name="Oval 78">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40968" name="Graphic 71" descr="Statistics">
            <a:extLst>
              <a:ext uri="{FF2B5EF4-FFF2-40B4-BE49-F238E27FC236}">
                <a16:creationId xmlns:a16="http://schemas.microsoft.com/office/drawing/2014/main" id="{2047E940-F16B-4AC2-BF94-3D4E5279FF4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24964" y="2865141"/>
            <a:ext cx="1143455" cy="1143455"/>
          </a:xfrm>
          <a:prstGeom prst="rect">
            <a:avLst/>
          </a:prstGeom>
        </p:spPr>
      </p:pic>
      <p:sp>
        <p:nvSpPr>
          <p:cNvPr id="40964" name="Text Box 4"/>
          <p:cNvSpPr txBox="1">
            <a:spLocks noChangeArrowheads="1"/>
          </p:cNvSpPr>
          <p:nvPr/>
        </p:nvSpPr>
        <p:spPr bwMode="auto">
          <a:xfrm>
            <a:off x="7620000" y="6172200"/>
            <a:ext cx="1524000" cy="366713"/>
          </a:xfrm>
          <a:prstGeom prst="rect">
            <a:avLst/>
          </a:prstGeom>
          <a:noFill/>
          <a:ln w="9525">
            <a:noFill/>
            <a:miter lim="800000"/>
            <a:headEnd/>
            <a:tailEnd/>
          </a:ln>
          <a:effectLst/>
        </p:spPr>
        <p:txBody>
          <a:bodyPr>
            <a:spAutoFit/>
          </a:bodyPr>
          <a:lstStyle/>
          <a:p>
            <a:pPr>
              <a:spcBef>
                <a:spcPct val="50000"/>
              </a:spcBef>
            </a:pPr>
            <a:fld id="{71AC8219-211F-4ED1-AA40-9AB24DC24884}" type="slidenum">
              <a:rPr lang="en-US" sz="1800">
                <a:solidFill>
                  <a:schemeClr val="tx1"/>
                </a:solidFill>
              </a:rPr>
              <a:pPr>
                <a:spcBef>
                  <a:spcPct val="50000"/>
                </a:spcBef>
              </a:pPr>
              <a:t>4</a:t>
            </a:fld>
            <a:endParaRPr lang="en-US" sz="1800">
              <a:solidFill>
                <a:schemeClr val="tx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0963">
                                            <p:txEl>
                                              <p:pRg st="6" end="6"/>
                                            </p:txEl>
                                          </p:spTgt>
                                        </p:tgtEl>
                                        <p:attrNameLst>
                                          <p:attrName>style.visibility</p:attrName>
                                        </p:attrNameLst>
                                      </p:cBhvr>
                                      <p:to>
                                        <p:strVal val="visible"/>
                                      </p:to>
                                    </p:set>
                                    <p:anim calcmode="lin" valueType="num">
                                      <p:cBhvr additive="base">
                                        <p:cTn id="19" dur="500" fill="hold"/>
                                        <p:tgtEl>
                                          <p:spTgt spid="4096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33778" y="381000"/>
            <a:ext cx="8382000" cy="838200"/>
          </a:xfrm>
        </p:spPr>
        <p:txBody>
          <a:bodyPr/>
          <a:lstStyle/>
          <a:p>
            <a:r>
              <a:rPr lang="en-US" sz="4000" dirty="0"/>
              <a:t>Organization’s Responsibilities</a:t>
            </a:r>
          </a:p>
        </p:txBody>
      </p:sp>
      <p:graphicFrame>
        <p:nvGraphicFramePr>
          <p:cNvPr id="3" name="Content Placeholder 2">
            <a:extLst>
              <a:ext uri="{FF2B5EF4-FFF2-40B4-BE49-F238E27FC236}">
                <a16:creationId xmlns:a16="http://schemas.microsoft.com/office/drawing/2014/main" id="{4721B936-F8C0-40E1-8552-693066BA16B7}"/>
              </a:ext>
            </a:extLst>
          </p:cNvPr>
          <p:cNvGraphicFramePr>
            <a:graphicFrameLocks noGrp="1"/>
          </p:cNvGraphicFramePr>
          <p:nvPr>
            <p:ph idx="1"/>
            <p:extLst>
              <p:ext uri="{D42A27DB-BD31-4B8C-83A1-F6EECF244321}">
                <p14:modId xmlns:p14="http://schemas.microsoft.com/office/powerpoint/2010/main" val="42996022"/>
              </p:ext>
            </p:extLst>
          </p:nvPr>
        </p:nvGraphicFramePr>
        <p:xfrm>
          <a:off x="914400" y="2108200"/>
          <a:ext cx="70104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85D6D809-E241-4190-A9BC-2E14E1B95E4D}"/>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47108"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64F7C497-B967-4258-BD81-E17FF33FD1B7}" type="slidenum">
              <a:rPr lang="en-US" sz="1400">
                <a:solidFill>
                  <a:schemeClr val="tx1"/>
                </a:solidFill>
              </a:rPr>
              <a:pPr>
                <a:spcBef>
                  <a:spcPct val="50000"/>
                </a:spcBef>
              </a:pPr>
              <a:t>5</a:t>
            </a:fld>
            <a:endParaRPr lang="en-US" sz="1400" dirty="0">
              <a:solidFill>
                <a:schemeClr val="tx1"/>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468399"/>
            <a:ext cx="9067800" cy="838200"/>
          </a:xfrm>
        </p:spPr>
        <p:txBody>
          <a:bodyPr/>
          <a:lstStyle/>
          <a:p>
            <a:r>
              <a:rPr lang="en-US" sz="4000" dirty="0"/>
              <a:t>Certification Body’s Responsibilities</a:t>
            </a:r>
          </a:p>
        </p:txBody>
      </p:sp>
      <p:graphicFrame>
        <p:nvGraphicFramePr>
          <p:cNvPr id="3" name="Content Placeholder 2">
            <a:extLst>
              <a:ext uri="{FF2B5EF4-FFF2-40B4-BE49-F238E27FC236}">
                <a16:creationId xmlns:a16="http://schemas.microsoft.com/office/drawing/2014/main" id="{7CF7C5A6-AAC1-4ED0-9A8B-EAF7E913FEF0}"/>
              </a:ext>
            </a:extLst>
          </p:cNvPr>
          <p:cNvGraphicFramePr>
            <a:graphicFrameLocks noGrp="1"/>
          </p:cNvGraphicFramePr>
          <p:nvPr>
            <p:ph idx="1"/>
            <p:extLst>
              <p:ext uri="{D42A27DB-BD31-4B8C-83A1-F6EECF244321}">
                <p14:modId xmlns:p14="http://schemas.microsoft.com/office/powerpoint/2010/main" val="189463549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C3162893-7DF8-40C4-B066-547CBE37A4FE}"/>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48132" name="Text Box 4"/>
          <p:cNvSpPr txBox="1">
            <a:spLocks noChangeArrowheads="1"/>
          </p:cNvSpPr>
          <p:nvPr/>
        </p:nvSpPr>
        <p:spPr bwMode="auto">
          <a:xfrm>
            <a:off x="7620000" y="6172200"/>
            <a:ext cx="1524000" cy="366713"/>
          </a:xfrm>
          <a:prstGeom prst="rect">
            <a:avLst/>
          </a:prstGeom>
          <a:noFill/>
          <a:ln w="9525">
            <a:noFill/>
            <a:miter lim="800000"/>
            <a:headEnd/>
            <a:tailEnd/>
          </a:ln>
          <a:effectLst/>
        </p:spPr>
        <p:txBody>
          <a:bodyPr>
            <a:spAutoFit/>
          </a:bodyPr>
          <a:lstStyle/>
          <a:p>
            <a:pPr>
              <a:spcBef>
                <a:spcPct val="50000"/>
              </a:spcBef>
            </a:pPr>
            <a:fld id="{FA8BAE9D-A565-4A98-9BE8-2534340A2835}" type="slidenum">
              <a:rPr lang="en-US" sz="1800">
                <a:solidFill>
                  <a:schemeClr val="tx1"/>
                </a:solidFill>
              </a:rPr>
              <a:pPr>
                <a:spcBef>
                  <a:spcPct val="50000"/>
                </a:spcBef>
              </a:pPr>
              <a:t>6</a:t>
            </a:fld>
            <a:endParaRPr lang="en-US" sz="1800" dirty="0">
              <a:solidFill>
                <a:schemeClr val="tx1"/>
              </a:solidFill>
            </a:endParaRPr>
          </a:p>
        </p:txBody>
      </p:sp>
      <p:cxnSp>
        <p:nvCxnSpPr>
          <p:cNvPr id="7" name="Straight Connector 6">
            <a:extLst>
              <a:ext uri="{FF2B5EF4-FFF2-40B4-BE49-F238E27FC236}">
                <a16:creationId xmlns:a16="http://schemas.microsoft.com/office/drawing/2014/main" id="{67DF0373-A329-463A-95B8-678EE2875953}"/>
              </a:ext>
            </a:extLst>
          </p:cNvPr>
          <p:cNvCxnSpPr/>
          <p:nvPr/>
        </p:nvCxnSpPr>
        <p:spPr bwMode="auto">
          <a:xfrm>
            <a:off x="932121" y="1403498"/>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412899"/>
            <a:ext cx="8153400" cy="838200"/>
          </a:xfrm>
        </p:spPr>
        <p:txBody>
          <a:bodyPr>
            <a:normAutofit fontScale="90000"/>
          </a:bodyPr>
          <a:lstStyle/>
          <a:p>
            <a:r>
              <a:rPr lang="en-US" sz="4000" dirty="0"/>
              <a:t>Accreditation Body’s Responsibilities</a:t>
            </a:r>
          </a:p>
        </p:txBody>
      </p:sp>
      <p:graphicFrame>
        <p:nvGraphicFramePr>
          <p:cNvPr id="3" name="Content Placeholder 2">
            <a:extLst>
              <a:ext uri="{FF2B5EF4-FFF2-40B4-BE49-F238E27FC236}">
                <a16:creationId xmlns:a16="http://schemas.microsoft.com/office/drawing/2014/main" id="{F8F29063-CA2F-446E-AFEC-8D65DDAE3BCB}"/>
              </a:ext>
            </a:extLst>
          </p:cNvPr>
          <p:cNvGraphicFramePr>
            <a:graphicFrameLocks noGrp="1"/>
          </p:cNvGraphicFramePr>
          <p:nvPr>
            <p:ph idx="1"/>
            <p:extLst>
              <p:ext uri="{D42A27DB-BD31-4B8C-83A1-F6EECF244321}">
                <p14:modId xmlns:p14="http://schemas.microsoft.com/office/powerpoint/2010/main" val="635246772"/>
              </p:ext>
            </p:extLst>
          </p:nvPr>
        </p:nvGraphicFramePr>
        <p:xfrm>
          <a:off x="838200" y="1600200"/>
          <a:ext cx="73914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217209C3-68AF-4F79-8364-B9B25BC8A65D}"/>
              </a:ext>
            </a:extLst>
          </p:cNvPr>
          <p:cNvSpPr>
            <a:spLocks noGrp="1"/>
          </p:cNvSpPr>
          <p:nvPr>
            <p:ph type="ftr" sz="quarter" idx="11"/>
          </p:nvPr>
        </p:nvSpPr>
        <p:spPr/>
        <p:txBody>
          <a:bodyPr/>
          <a:lstStyle/>
          <a:p>
            <a:pPr>
              <a:defRPr/>
            </a:pPr>
            <a:r>
              <a:rPr lang="en-US" dirty="0"/>
              <a:t>Copyright 2022 TIA QuEST Forum</a:t>
            </a:r>
            <a:endParaRPr lang="en-US" sz="2400" dirty="0"/>
          </a:p>
        </p:txBody>
      </p:sp>
      <p:sp>
        <p:nvSpPr>
          <p:cNvPr id="49156"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9C87FC37-C47D-4196-B445-E0979D509A8C}" type="slidenum">
              <a:rPr lang="en-US" sz="1400">
                <a:solidFill>
                  <a:schemeClr val="tx1"/>
                </a:solidFill>
              </a:rPr>
              <a:pPr>
                <a:spcBef>
                  <a:spcPct val="50000"/>
                </a:spcBef>
              </a:pPr>
              <a:t>7</a:t>
            </a:fld>
            <a:endParaRPr lang="en-US" sz="1400" dirty="0">
              <a:solidFill>
                <a:schemeClr val="tx1"/>
              </a:solidFill>
            </a:endParaRPr>
          </a:p>
        </p:txBody>
      </p:sp>
      <p:cxnSp>
        <p:nvCxnSpPr>
          <p:cNvPr id="6" name="Straight Connector 5">
            <a:extLst>
              <a:ext uri="{FF2B5EF4-FFF2-40B4-BE49-F238E27FC236}">
                <a16:creationId xmlns:a16="http://schemas.microsoft.com/office/drawing/2014/main" id="{E8DDF2E7-ABC1-446C-B15F-3589D14D84FA}"/>
              </a:ext>
            </a:extLst>
          </p:cNvPr>
          <p:cNvCxnSpPr/>
          <p:nvPr/>
        </p:nvCxnSpPr>
        <p:spPr bwMode="auto">
          <a:xfrm>
            <a:off x="932121" y="1403498"/>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346" name="Rectangle 2"/>
          <p:cNvSpPr>
            <a:spLocks noGrp="1" noChangeArrowheads="1"/>
          </p:cNvSpPr>
          <p:nvPr>
            <p:ph type="title"/>
          </p:nvPr>
        </p:nvSpPr>
        <p:spPr>
          <a:xfrm>
            <a:off x="515125" y="1153572"/>
            <a:ext cx="2400300" cy="4461163"/>
          </a:xfrm>
        </p:spPr>
        <p:txBody>
          <a:bodyPr>
            <a:normAutofit/>
          </a:bodyPr>
          <a:lstStyle/>
          <a:p>
            <a:r>
              <a:rPr lang="en-US" sz="3100" dirty="0">
                <a:solidFill>
                  <a:srgbClr val="FFFFFF"/>
                </a:solidFill>
              </a:rPr>
              <a:t>Certification Scope</a:t>
            </a:r>
          </a:p>
        </p:txBody>
      </p:sp>
      <p:sp>
        <p:nvSpPr>
          <p:cNvPr id="77" name="Arc 7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7347" name="Rectangle 3"/>
          <p:cNvSpPr>
            <a:spLocks noGrp="1" noChangeArrowheads="1"/>
          </p:cNvSpPr>
          <p:nvPr>
            <p:ph idx="1"/>
          </p:nvPr>
        </p:nvSpPr>
        <p:spPr>
          <a:xfrm>
            <a:off x="3335481" y="591344"/>
            <a:ext cx="5179868" cy="5585619"/>
          </a:xfrm>
        </p:spPr>
        <p:txBody>
          <a:bodyPr anchor="ctr">
            <a:normAutofit/>
          </a:bodyPr>
          <a:lstStyle/>
          <a:p>
            <a:r>
              <a:rPr lang="en-US" sz="2800" dirty="0"/>
              <a:t>Identifies what is covered by your TL 9000 Certification</a:t>
            </a:r>
          </a:p>
          <a:p>
            <a:r>
              <a:rPr lang="en-US" sz="2800" dirty="0"/>
              <a:t>Determines which products or services are to be reported on</a:t>
            </a:r>
          </a:p>
          <a:p>
            <a:endParaRPr lang="en-US" dirty="0"/>
          </a:p>
          <a:p>
            <a:pPr marL="0" indent="0">
              <a:buNone/>
            </a:pPr>
            <a:r>
              <a:rPr lang="en-US" sz="3200" dirty="0">
                <a:solidFill>
                  <a:srgbClr val="007ACF"/>
                </a:solidFill>
              </a:rPr>
              <a:t>Therefore –</a:t>
            </a:r>
          </a:p>
          <a:p>
            <a:pPr>
              <a:buFontTx/>
              <a:buNone/>
            </a:pPr>
            <a:r>
              <a:rPr lang="en-US" sz="3200" dirty="0">
                <a:solidFill>
                  <a:srgbClr val="007ACF"/>
                </a:solidFill>
              </a:rPr>
              <a:t>	Establishes which TL 9000 Categories apply</a:t>
            </a:r>
          </a:p>
        </p:txBody>
      </p:sp>
      <p:sp>
        <p:nvSpPr>
          <p:cNvPr id="2" name="Footer Placeholder 1">
            <a:extLst>
              <a:ext uri="{FF2B5EF4-FFF2-40B4-BE49-F238E27FC236}">
                <a16:creationId xmlns:a16="http://schemas.microsoft.com/office/drawing/2014/main" id="{52C1B50A-69BA-40D0-BE54-38E99A280904}"/>
              </a:ext>
            </a:extLst>
          </p:cNvPr>
          <p:cNvSpPr>
            <a:spLocks noGrp="1"/>
          </p:cNvSpPr>
          <p:nvPr>
            <p:ph type="ftr" sz="quarter" idx="11"/>
          </p:nvPr>
        </p:nvSpPr>
        <p:spPr>
          <a:xfrm>
            <a:off x="3028950" y="6356350"/>
            <a:ext cx="3938380" cy="365125"/>
          </a:xfrm>
        </p:spPr>
        <p:txBody>
          <a:bodyPr>
            <a:normAutofit/>
          </a:bodyPr>
          <a:lstStyle/>
          <a:p>
            <a:pPr>
              <a:spcAft>
                <a:spcPts val="600"/>
              </a:spcAft>
              <a:defRPr/>
            </a:pPr>
            <a:r>
              <a:rPr lang="en-US" dirty="0"/>
              <a:t>Copyright 2022 TIA QuEST Forum</a:t>
            </a:r>
          </a:p>
        </p:txBody>
      </p:sp>
      <p:sp>
        <p:nvSpPr>
          <p:cNvPr id="57348"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A1ED822C-6794-486F-8E58-A56E00F412E9}" type="slidenum">
              <a:rPr lang="en-US" sz="1400">
                <a:solidFill>
                  <a:schemeClr val="tx1"/>
                </a:solidFill>
              </a:rPr>
              <a:pPr>
                <a:spcBef>
                  <a:spcPct val="50000"/>
                </a:spcBef>
              </a:pPr>
              <a:t>8</a:t>
            </a:fld>
            <a:endParaRPr lang="en-US" sz="1400" dirty="0">
              <a:solidFill>
                <a:schemeClr val="tx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73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018" name="Rectangle 2"/>
          <p:cNvSpPr>
            <a:spLocks noGrp="1" noChangeArrowheads="1"/>
          </p:cNvSpPr>
          <p:nvPr>
            <p:ph type="title"/>
          </p:nvPr>
        </p:nvSpPr>
        <p:spPr>
          <a:xfrm>
            <a:off x="515125" y="1153572"/>
            <a:ext cx="2400300" cy="4461163"/>
          </a:xfrm>
        </p:spPr>
        <p:txBody>
          <a:bodyPr>
            <a:normAutofit/>
          </a:bodyPr>
          <a:lstStyle/>
          <a:p>
            <a:r>
              <a:rPr lang="en-US" sz="3100" dirty="0">
                <a:solidFill>
                  <a:srgbClr val="FFFFFF"/>
                </a:solidFill>
              </a:rPr>
              <a:t>Certification Scope</a:t>
            </a:r>
          </a:p>
        </p:txBody>
      </p:sp>
      <p:sp>
        <p:nvSpPr>
          <p:cNvPr id="77" name="Arc 7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6019" name="Rectangle 3"/>
          <p:cNvSpPr>
            <a:spLocks noGrp="1" noChangeArrowheads="1"/>
          </p:cNvSpPr>
          <p:nvPr>
            <p:ph idx="1"/>
          </p:nvPr>
        </p:nvSpPr>
        <p:spPr>
          <a:xfrm>
            <a:off x="3335481" y="591344"/>
            <a:ext cx="5179868" cy="5585619"/>
          </a:xfrm>
        </p:spPr>
        <p:txBody>
          <a:bodyPr anchor="ctr">
            <a:normAutofit/>
          </a:bodyPr>
          <a:lstStyle/>
          <a:p>
            <a:pPr>
              <a:buFontTx/>
              <a:buNone/>
            </a:pPr>
            <a:r>
              <a:rPr lang="en-US" sz="2800" dirty="0">
                <a:solidFill>
                  <a:srgbClr val="007ACF"/>
                </a:solidFill>
              </a:rPr>
              <a:t>	</a:t>
            </a:r>
            <a:r>
              <a:rPr lang="en-US" sz="3200" dirty="0">
                <a:solidFill>
                  <a:srgbClr val="007ACF"/>
                </a:solidFill>
              </a:rPr>
              <a:t>Your TL 9000 scope and your selected categories must match</a:t>
            </a:r>
          </a:p>
          <a:p>
            <a:pPr>
              <a:buFontTx/>
              <a:buNone/>
            </a:pPr>
            <a:endParaRPr lang="en-US" dirty="0"/>
          </a:p>
          <a:p>
            <a:pPr lvl="1"/>
            <a:r>
              <a:rPr lang="en-US" sz="2400" dirty="0"/>
              <a:t>Can’t have categories not mentioned in your scope</a:t>
            </a:r>
          </a:p>
          <a:p>
            <a:pPr lvl="1"/>
            <a:endParaRPr lang="en-US" sz="2400" dirty="0"/>
          </a:p>
          <a:p>
            <a:pPr lvl="1"/>
            <a:r>
              <a:rPr lang="en-US" sz="2400" dirty="0"/>
              <a:t>Must have categories for all areas covered by your scope</a:t>
            </a:r>
          </a:p>
        </p:txBody>
      </p:sp>
      <p:sp>
        <p:nvSpPr>
          <p:cNvPr id="2" name="Footer Placeholder 1">
            <a:extLst>
              <a:ext uri="{FF2B5EF4-FFF2-40B4-BE49-F238E27FC236}">
                <a16:creationId xmlns:a16="http://schemas.microsoft.com/office/drawing/2014/main" id="{B562BE5D-6D24-4C5D-A773-BB01CD964BE1}"/>
              </a:ext>
            </a:extLst>
          </p:cNvPr>
          <p:cNvSpPr>
            <a:spLocks noGrp="1"/>
          </p:cNvSpPr>
          <p:nvPr>
            <p:ph type="ftr" sz="quarter" idx="11"/>
          </p:nvPr>
        </p:nvSpPr>
        <p:spPr>
          <a:xfrm>
            <a:off x="3028950" y="6356350"/>
            <a:ext cx="3938380" cy="365125"/>
          </a:xfrm>
        </p:spPr>
        <p:txBody>
          <a:bodyPr>
            <a:normAutofit/>
          </a:bodyPr>
          <a:lstStyle/>
          <a:p>
            <a:pPr>
              <a:spcAft>
                <a:spcPts val="600"/>
              </a:spcAft>
              <a:defRPr/>
            </a:pPr>
            <a:r>
              <a:rPr lang="en-US" dirty="0"/>
              <a:t>Copyright 2022 TIA QuEST Forum</a:t>
            </a:r>
          </a:p>
        </p:txBody>
      </p:sp>
      <p:sp>
        <p:nvSpPr>
          <p:cNvPr id="86020" name="Text Box 4"/>
          <p:cNvSpPr txBox="1">
            <a:spLocks noChangeArrowheads="1"/>
          </p:cNvSpPr>
          <p:nvPr/>
        </p:nvSpPr>
        <p:spPr bwMode="auto">
          <a:xfrm>
            <a:off x="7620000" y="6172200"/>
            <a:ext cx="1524000" cy="307777"/>
          </a:xfrm>
          <a:prstGeom prst="rect">
            <a:avLst/>
          </a:prstGeom>
          <a:noFill/>
          <a:ln w="9525">
            <a:noFill/>
            <a:miter lim="800000"/>
            <a:headEnd/>
            <a:tailEnd/>
          </a:ln>
          <a:effectLst/>
        </p:spPr>
        <p:txBody>
          <a:bodyPr>
            <a:spAutoFit/>
          </a:bodyPr>
          <a:lstStyle/>
          <a:p>
            <a:pPr>
              <a:spcBef>
                <a:spcPct val="50000"/>
              </a:spcBef>
            </a:pPr>
            <a:fld id="{13D78975-58C6-444A-9D48-EF8ECD882E19}" type="slidenum">
              <a:rPr lang="en-US" sz="1400">
                <a:solidFill>
                  <a:schemeClr val="tx1"/>
                </a:solidFill>
              </a:rPr>
              <a:pPr>
                <a:spcBef>
                  <a:spcPct val="50000"/>
                </a:spcBef>
              </a:pPr>
              <a:t>9</a:t>
            </a:fld>
            <a:endParaRPr lang="en-US" sz="1400" dirty="0">
              <a:solidFill>
                <a:schemeClr val="tx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60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60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DESIGN_ID_QUESTFORUM" val="PFRAoJeY"/>
  <p:tag name="ARTICULATE_DESIGN_ID_CUSTOM DESIGN" val="WrMkdkGY"/>
  <p:tag name="ARTICULATE_DESIGN_ID_OFFICE THEME" val="esbcbWIp"/>
  <p:tag name="ARTICULATE_SLIDE_THUMBNAIL_REFRESH" val="1"/>
  <p:tag name="ARTICULATE_PROJECT_OPEN" val="0"/>
  <p:tag name="ARTICULATE_SLIDE_COUNT" val="4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2981</Words>
  <Application>Microsoft Office PowerPoint</Application>
  <PresentationFormat>On-screen Show (4:3)</PresentationFormat>
  <Paragraphs>395</Paragraphs>
  <Slides>39</Slides>
  <Notes>18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39</vt:i4>
      </vt:variant>
    </vt:vector>
  </HeadingPairs>
  <TitlesOfParts>
    <vt:vector size="51" baseType="lpstr">
      <vt:lpstr>Arial</vt:lpstr>
      <vt:lpstr>ArialMT</vt:lpstr>
      <vt:lpstr>B Futura Bold</vt:lpstr>
      <vt:lpstr>Calibri</vt:lpstr>
      <vt:lpstr>Calibri Light</vt:lpstr>
      <vt:lpstr>Symbol</vt:lpstr>
      <vt:lpstr>Tahoma</vt:lpstr>
      <vt:lpstr>Times</vt:lpstr>
      <vt:lpstr>Times New Roman</vt:lpstr>
      <vt:lpstr>Wingdings</vt:lpstr>
      <vt:lpstr>Custom Design</vt:lpstr>
      <vt:lpstr>Office Theme</vt:lpstr>
      <vt:lpstr>Selecting the Correct  TL 9000 Category</vt:lpstr>
      <vt:lpstr>Topics</vt:lpstr>
      <vt:lpstr>Goal of the Workshop</vt:lpstr>
      <vt:lpstr>Importance</vt:lpstr>
      <vt:lpstr>Organization’s Responsibilities</vt:lpstr>
      <vt:lpstr>Certification Body’s Responsibilities</vt:lpstr>
      <vt:lpstr>Accreditation Body’s Responsibilities</vt:lpstr>
      <vt:lpstr>Certification Scope</vt:lpstr>
      <vt:lpstr>Certification Scope</vt:lpstr>
      <vt:lpstr>Quick Start - Selection</vt:lpstr>
      <vt:lpstr>Quick Start - Verification</vt:lpstr>
      <vt:lpstr>Basic Structure</vt:lpstr>
      <vt:lpstr>Category Families</vt:lpstr>
      <vt:lpstr>Category Families (1/2)</vt:lpstr>
      <vt:lpstr>Category Families (2/2)</vt:lpstr>
      <vt:lpstr>Who is in what category?</vt:lpstr>
      <vt:lpstr>Search Result Example</vt:lpstr>
      <vt:lpstr>Who is in what category?</vt:lpstr>
      <vt:lpstr>Certification Scope</vt:lpstr>
      <vt:lpstr>Certification Scope – Example 1</vt:lpstr>
      <vt:lpstr>Certification Scope – Example 1</vt:lpstr>
      <vt:lpstr>Certification Scope – Example 2</vt:lpstr>
      <vt:lpstr>Certification Scope – Example 3</vt:lpstr>
      <vt:lpstr>The Tables</vt:lpstr>
      <vt:lpstr>“Primary Function”</vt:lpstr>
      <vt:lpstr>“Primary Function” Example</vt:lpstr>
      <vt:lpstr>“Examples”</vt:lpstr>
      <vt:lpstr>TL 9000 Measurements</vt:lpstr>
      <vt:lpstr>Tips</vt:lpstr>
      <vt:lpstr>Customer vs. Category</vt:lpstr>
      <vt:lpstr>Rules of Selection</vt:lpstr>
      <vt:lpstr>Rules of Selection</vt:lpstr>
      <vt:lpstr>Rules of Selection (cont.)</vt:lpstr>
      <vt:lpstr>Approval Process</vt:lpstr>
      <vt:lpstr>Approval Process</vt:lpstr>
      <vt:lpstr>PowerPoint Presentation</vt:lpstr>
      <vt:lpstr>Summary</vt:lpstr>
      <vt:lpstr>Resources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Selecting the Correct  TL 9000 Category</dc:title>
  <dc:creator>Tom Yohe</dc:creator>
  <cp:lastModifiedBy>Tom Yohe</cp:lastModifiedBy>
  <cp:revision>3</cp:revision>
  <dcterms:created xsi:type="dcterms:W3CDTF">2020-09-09T22:34:26Z</dcterms:created>
  <dcterms:modified xsi:type="dcterms:W3CDTF">2022-04-21T21:27:07Z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6DACD145-1028-4825-9459-55C7C110C282</vt:lpwstr>
  </property>
  <property fmtid="{D5CDD505-2E9C-101B-9397-08002B2CF9AE}" pid="3" name="ArticulatePath">
    <vt:lpwstr>Prod Cat Selection-2020</vt:lpwstr>
  </property>
</Properties>
</file>